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6" r:id="rId2"/>
  </p:sldIdLst>
  <p:sldSz cx="43891200" cy="32918400"/>
  <p:notesSz cx="6858000" cy="9144000"/>
  <p:defaultTextStyle>
    <a:defPPr>
      <a:defRPr lang="en-US"/>
    </a:defPPr>
    <a:lvl1pPr marL="0" algn="l" defTabSz="4388419" rtl="0" eaLnBrk="1" latinLnBrk="0" hangingPunct="1">
      <a:defRPr sz="8640" kern="1200">
        <a:solidFill>
          <a:schemeClr val="tx1"/>
        </a:solidFill>
        <a:latin typeface="+mn-lt"/>
        <a:ea typeface="+mn-ea"/>
        <a:cs typeface="+mn-cs"/>
      </a:defRPr>
    </a:lvl1pPr>
    <a:lvl2pPr marL="2194210" algn="l" defTabSz="4388419" rtl="0" eaLnBrk="1" latinLnBrk="0" hangingPunct="1">
      <a:defRPr sz="8640" kern="1200">
        <a:solidFill>
          <a:schemeClr val="tx1"/>
        </a:solidFill>
        <a:latin typeface="+mn-lt"/>
        <a:ea typeface="+mn-ea"/>
        <a:cs typeface="+mn-cs"/>
      </a:defRPr>
    </a:lvl2pPr>
    <a:lvl3pPr marL="4388419" algn="l" defTabSz="4388419" rtl="0" eaLnBrk="1" latinLnBrk="0" hangingPunct="1">
      <a:defRPr sz="8640" kern="1200">
        <a:solidFill>
          <a:schemeClr val="tx1"/>
        </a:solidFill>
        <a:latin typeface="+mn-lt"/>
        <a:ea typeface="+mn-ea"/>
        <a:cs typeface="+mn-cs"/>
      </a:defRPr>
    </a:lvl3pPr>
    <a:lvl4pPr marL="6582629" algn="l" defTabSz="4388419" rtl="0" eaLnBrk="1" latinLnBrk="0" hangingPunct="1">
      <a:defRPr sz="8640" kern="1200">
        <a:solidFill>
          <a:schemeClr val="tx1"/>
        </a:solidFill>
        <a:latin typeface="+mn-lt"/>
        <a:ea typeface="+mn-ea"/>
        <a:cs typeface="+mn-cs"/>
      </a:defRPr>
    </a:lvl4pPr>
    <a:lvl5pPr marL="8776834" algn="l" defTabSz="4388419" rtl="0" eaLnBrk="1" latinLnBrk="0" hangingPunct="1">
      <a:defRPr sz="8640" kern="1200">
        <a:solidFill>
          <a:schemeClr val="tx1"/>
        </a:solidFill>
        <a:latin typeface="+mn-lt"/>
        <a:ea typeface="+mn-ea"/>
        <a:cs typeface="+mn-cs"/>
      </a:defRPr>
    </a:lvl5pPr>
    <a:lvl6pPr marL="10971043" algn="l" defTabSz="4388419" rtl="0" eaLnBrk="1" latinLnBrk="0" hangingPunct="1">
      <a:defRPr sz="8640" kern="1200">
        <a:solidFill>
          <a:schemeClr val="tx1"/>
        </a:solidFill>
        <a:latin typeface="+mn-lt"/>
        <a:ea typeface="+mn-ea"/>
        <a:cs typeface="+mn-cs"/>
      </a:defRPr>
    </a:lvl6pPr>
    <a:lvl7pPr marL="13165253" algn="l" defTabSz="4388419" rtl="0" eaLnBrk="1" latinLnBrk="0" hangingPunct="1">
      <a:defRPr sz="8640" kern="1200">
        <a:solidFill>
          <a:schemeClr val="tx1"/>
        </a:solidFill>
        <a:latin typeface="+mn-lt"/>
        <a:ea typeface="+mn-ea"/>
        <a:cs typeface="+mn-cs"/>
      </a:defRPr>
    </a:lvl7pPr>
    <a:lvl8pPr marL="15359462" algn="l" defTabSz="4388419" rtl="0" eaLnBrk="1" latinLnBrk="0" hangingPunct="1">
      <a:defRPr sz="8640" kern="1200">
        <a:solidFill>
          <a:schemeClr val="tx1"/>
        </a:solidFill>
        <a:latin typeface="+mn-lt"/>
        <a:ea typeface="+mn-ea"/>
        <a:cs typeface="+mn-cs"/>
      </a:defRPr>
    </a:lvl8pPr>
    <a:lvl9pPr marL="17553672" algn="l" defTabSz="4388419" rtl="0" eaLnBrk="1" latinLnBrk="0" hangingPunct="1">
      <a:defRPr sz="864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440" userDrawn="1">
          <p15:clr>
            <a:srgbClr val="A4A3A4"/>
          </p15:clr>
        </p15:guide>
        <p15:guide id="2" pos="1382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E85B193-B072-330D-37C4-7E4843AB925E}" name="Zavalza, Giovanni" initials="ZG" userId="S::zavalzag@dupage.edu::e7df989b-36a6-4477-96d2-216b76c5f966"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BF8BC9"/>
    <a:srgbClr val="B369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9F94CF-F2EA-B417-3A6D-7C2B3C6AB472}" v="1450" dt="2022-07-30T00:00:46.635"/>
    <p1510:client id="{8A22015C-7D31-F064-E0F5-F8D9C80ABFB2}" v="8940" dt="2022-07-28T20:30:17.194"/>
    <p1510:client id="{B23627D4-D83C-9F2D-DA36-7FA28A199EE6}" v="1162" dt="2022-08-03T15:42:33.9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6908" autoAdjust="0"/>
    <p:restoredTop sz="95563" autoAdjust="0"/>
  </p:normalViewPr>
  <p:slideViewPr>
    <p:cSldViewPr snapToGrid="0">
      <p:cViewPr varScale="1">
        <p:scale>
          <a:sx n="23" d="100"/>
          <a:sy n="23" d="100"/>
        </p:scale>
        <p:origin x="1640" y="312"/>
      </p:cViewPr>
      <p:guideLst>
        <p:guide orient="horz" pos="10440"/>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10" Type="http://schemas.microsoft.com/office/2018/10/relationships/authors" Target="author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avalza, Giovanni" userId="S::zavalzag@dupage.edu::e7df989b-36a6-4477-96d2-216b76c5f966" providerId="AD" clId="Web-{5F9F94CF-F2EA-B417-3A6D-7C2B3C6AB472}"/>
    <pc:docChg chg="modSld">
      <pc:chgData name="Zavalza, Giovanni" userId="S::zavalzag@dupage.edu::e7df989b-36a6-4477-96d2-216b76c5f966" providerId="AD" clId="Web-{5F9F94CF-F2EA-B417-3A6D-7C2B3C6AB472}" dt="2022-07-30T00:00:46.635" v="772" actId="14100"/>
      <pc:docMkLst>
        <pc:docMk/>
      </pc:docMkLst>
      <pc:sldChg chg="addSp modSp">
        <pc:chgData name="Zavalza, Giovanni" userId="S::zavalzag@dupage.edu::e7df989b-36a6-4477-96d2-216b76c5f966" providerId="AD" clId="Web-{5F9F94CF-F2EA-B417-3A6D-7C2B3C6AB472}" dt="2022-07-30T00:00:46.635" v="772" actId="14100"/>
        <pc:sldMkLst>
          <pc:docMk/>
          <pc:sldMk cId="2826388299" sldId="256"/>
        </pc:sldMkLst>
        <pc:spChg chg="mod">
          <ac:chgData name="Zavalza, Giovanni" userId="S::zavalzag@dupage.edu::e7df989b-36a6-4477-96d2-216b76c5f966" providerId="AD" clId="Web-{5F9F94CF-F2EA-B417-3A6D-7C2B3C6AB472}" dt="2022-07-29T23:30:54.469" v="406" actId="1076"/>
          <ac:spMkLst>
            <pc:docMk/>
            <pc:sldMk cId="2826388299" sldId="256"/>
            <ac:spMk id="2" creationId="{00000000-0000-0000-0000-000000000000}"/>
          </ac:spMkLst>
        </pc:spChg>
        <pc:spChg chg="add mod">
          <ac:chgData name="Zavalza, Giovanni" userId="S::zavalzag@dupage.edu::e7df989b-36a6-4477-96d2-216b76c5f966" providerId="AD" clId="Web-{5F9F94CF-F2EA-B417-3A6D-7C2B3C6AB472}" dt="2022-07-29T23:53:05.039" v="716" actId="1076"/>
          <ac:spMkLst>
            <pc:docMk/>
            <pc:sldMk cId="2826388299" sldId="256"/>
            <ac:spMk id="3" creationId="{2F15181B-AB14-6D34-66BA-1C7CD7C5ACCD}"/>
          </ac:spMkLst>
        </pc:spChg>
        <pc:spChg chg="mod">
          <ac:chgData name="Zavalza, Giovanni" userId="S::zavalzag@dupage.edu::e7df989b-36a6-4477-96d2-216b76c5f966" providerId="AD" clId="Web-{5F9F94CF-F2EA-B417-3A6D-7C2B3C6AB472}" dt="2022-07-29T23:41:10.035" v="581" actId="14100"/>
          <ac:spMkLst>
            <pc:docMk/>
            <pc:sldMk cId="2826388299" sldId="256"/>
            <ac:spMk id="4" creationId="{9FC64E0F-48F4-6BA0-E0F9-86509598D147}"/>
          </ac:spMkLst>
        </pc:spChg>
        <pc:spChg chg="add mod">
          <ac:chgData name="Zavalza, Giovanni" userId="S::zavalzag@dupage.edu::e7df989b-36a6-4477-96d2-216b76c5f966" providerId="AD" clId="Web-{5F9F94CF-F2EA-B417-3A6D-7C2B3C6AB472}" dt="2022-07-29T23:53:10.023" v="717" actId="1076"/>
          <ac:spMkLst>
            <pc:docMk/>
            <pc:sldMk cId="2826388299" sldId="256"/>
            <ac:spMk id="5" creationId="{6A29A2D7-CAAF-E88A-F9E0-EEE6F4A1005F}"/>
          </ac:spMkLst>
        </pc:spChg>
        <pc:spChg chg="mod">
          <ac:chgData name="Zavalza, Giovanni" userId="S::zavalzag@dupage.edu::e7df989b-36a6-4477-96d2-216b76c5f966" providerId="AD" clId="Web-{5F9F94CF-F2EA-B417-3A6D-7C2B3C6AB472}" dt="2022-07-29T23:40:26.222" v="578" actId="14100"/>
          <ac:spMkLst>
            <pc:docMk/>
            <pc:sldMk cId="2826388299" sldId="256"/>
            <ac:spMk id="7" creationId="{4747A6E4-CFB3-4B15-05AE-F3C87834A56C}"/>
          </ac:spMkLst>
        </pc:spChg>
        <pc:spChg chg="mod">
          <ac:chgData name="Zavalza, Giovanni" userId="S::zavalzag@dupage.edu::e7df989b-36a6-4477-96d2-216b76c5f966" providerId="AD" clId="Web-{5F9F94CF-F2EA-B417-3A6D-7C2B3C6AB472}" dt="2022-07-29T23:58:53.682" v="764" actId="1076"/>
          <ac:spMkLst>
            <pc:docMk/>
            <pc:sldMk cId="2826388299" sldId="256"/>
            <ac:spMk id="8" creationId="{5021C2EB-A607-A137-EE68-3F911539176F}"/>
          </ac:spMkLst>
        </pc:spChg>
        <pc:spChg chg="mod">
          <ac:chgData name="Zavalza, Giovanni" userId="S::zavalzag@dupage.edu::e7df989b-36a6-4477-96d2-216b76c5f966" providerId="AD" clId="Web-{5F9F94CF-F2EA-B417-3A6D-7C2B3C6AB472}" dt="2022-07-29T23:54:27.477" v="718" actId="1076"/>
          <ac:spMkLst>
            <pc:docMk/>
            <pc:sldMk cId="2826388299" sldId="256"/>
            <ac:spMk id="10" creationId="{F41B1D4A-8EF4-316D-E8C1-DC74A195615D}"/>
          </ac:spMkLst>
        </pc:spChg>
        <pc:spChg chg="mod">
          <ac:chgData name="Zavalza, Giovanni" userId="S::zavalzag@dupage.edu::e7df989b-36a6-4477-96d2-216b76c5f966" providerId="AD" clId="Web-{5F9F94CF-F2EA-B417-3A6D-7C2B3C6AB472}" dt="2022-07-30T00:00:42.948" v="771" actId="1076"/>
          <ac:spMkLst>
            <pc:docMk/>
            <pc:sldMk cId="2826388299" sldId="256"/>
            <ac:spMk id="13" creationId="{AA489AF1-8C8E-8940-2A8C-3F69B28750FF}"/>
          </ac:spMkLst>
        </pc:spChg>
        <pc:spChg chg="mod">
          <ac:chgData name="Zavalza, Giovanni" userId="S::zavalzag@dupage.edu::e7df989b-36a6-4477-96d2-216b76c5f966" providerId="AD" clId="Web-{5F9F94CF-F2EA-B417-3A6D-7C2B3C6AB472}" dt="2022-07-29T23:32:13.251" v="414" actId="14100"/>
          <ac:spMkLst>
            <pc:docMk/>
            <pc:sldMk cId="2826388299" sldId="256"/>
            <ac:spMk id="14" creationId="{E18E165D-63E4-EDEC-D29A-C23E1D886DB3}"/>
          </ac:spMkLst>
        </pc:spChg>
        <pc:spChg chg="mod">
          <ac:chgData name="Zavalza, Giovanni" userId="S::zavalzag@dupage.edu::e7df989b-36a6-4477-96d2-216b76c5f966" providerId="AD" clId="Web-{5F9F94CF-F2EA-B417-3A6D-7C2B3C6AB472}" dt="2022-07-29T23:32:08.938" v="413" actId="14100"/>
          <ac:spMkLst>
            <pc:docMk/>
            <pc:sldMk cId="2826388299" sldId="256"/>
            <ac:spMk id="15" creationId="{7041A63C-14D2-17AC-4BE1-15D5A0784893}"/>
          </ac:spMkLst>
        </pc:spChg>
        <pc:spChg chg="mod">
          <ac:chgData name="Zavalza, Giovanni" userId="S::zavalzag@dupage.edu::e7df989b-36a6-4477-96d2-216b76c5f966" providerId="AD" clId="Web-{5F9F94CF-F2EA-B417-3A6D-7C2B3C6AB472}" dt="2022-07-29T23:32:52.876" v="417" actId="14100"/>
          <ac:spMkLst>
            <pc:docMk/>
            <pc:sldMk cId="2826388299" sldId="256"/>
            <ac:spMk id="16" creationId="{77A8D0B5-6DC7-A7BD-FB18-BCE110C707E4}"/>
          </ac:spMkLst>
        </pc:spChg>
        <pc:spChg chg="mod">
          <ac:chgData name="Zavalza, Giovanni" userId="S::zavalzag@dupage.edu::e7df989b-36a6-4477-96d2-216b76c5f966" providerId="AD" clId="Web-{5F9F94CF-F2EA-B417-3A6D-7C2B3C6AB472}" dt="2022-07-29T23:41:13.301" v="582" actId="1076"/>
          <ac:spMkLst>
            <pc:docMk/>
            <pc:sldMk cId="2826388299" sldId="256"/>
            <ac:spMk id="17" creationId="{C39181D2-91A6-1126-68D8-824CFE81507E}"/>
          </ac:spMkLst>
        </pc:spChg>
        <pc:spChg chg="mod">
          <ac:chgData name="Zavalza, Giovanni" userId="S::zavalzag@dupage.edu::e7df989b-36a6-4477-96d2-216b76c5f966" providerId="AD" clId="Web-{5F9F94CF-F2EA-B417-3A6D-7C2B3C6AB472}" dt="2022-07-29T23:33:54.970" v="424" actId="1076"/>
          <ac:spMkLst>
            <pc:docMk/>
            <pc:sldMk cId="2826388299" sldId="256"/>
            <ac:spMk id="18" creationId="{03DCC41E-0AD8-C2F8-FFE0-212F2255D384}"/>
          </ac:spMkLst>
        </pc:spChg>
        <pc:spChg chg="mod">
          <ac:chgData name="Zavalza, Giovanni" userId="S::zavalzag@dupage.edu::e7df989b-36a6-4477-96d2-216b76c5f966" providerId="AD" clId="Web-{5F9F94CF-F2EA-B417-3A6D-7C2B3C6AB472}" dt="2022-07-29T22:57:32.302" v="52" actId="1076"/>
          <ac:spMkLst>
            <pc:docMk/>
            <pc:sldMk cId="2826388299" sldId="256"/>
            <ac:spMk id="19" creationId="{CD402F42-C8CA-E252-EE62-A76B780D18C8}"/>
          </ac:spMkLst>
        </pc:spChg>
        <pc:spChg chg="mod">
          <ac:chgData name="Zavalza, Giovanni" userId="S::zavalzag@dupage.edu::e7df989b-36a6-4477-96d2-216b76c5f966" providerId="AD" clId="Web-{5F9F94CF-F2EA-B417-3A6D-7C2B3C6AB472}" dt="2022-07-29T23:33:14.689" v="418" actId="1076"/>
          <ac:spMkLst>
            <pc:docMk/>
            <pc:sldMk cId="2826388299" sldId="256"/>
            <ac:spMk id="22" creationId="{14B887D4-AF46-4F2B-1996-E8E0091269C8}"/>
          </ac:spMkLst>
        </pc:spChg>
        <pc:spChg chg="mod">
          <ac:chgData name="Zavalza, Giovanni" userId="S::zavalzag@dupage.edu::e7df989b-36a6-4477-96d2-216b76c5f966" providerId="AD" clId="Web-{5F9F94CF-F2EA-B417-3A6D-7C2B3C6AB472}" dt="2022-07-29T22:47:26.330" v="26" actId="20577"/>
          <ac:spMkLst>
            <pc:docMk/>
            <pc:sldMk cId="2826388299" sldId="256"/>
            <ac:spMk id="25" creationId="{D445A345-7D51-14C4-C77D-723D211C57F4}"/>
          </ac:spMkLst>
        </pc:spChg>
        <pc:spChg chg="mod">
          <ac:chgData name="Zavalza, Giovanni" userId="S::zavalzag@dupage.edu::e7df989b-36a6-4477-96d2-216b76c5f966" providerId="AD" clId="Web-{5F9F94CF-F2EA-B417-3A6D-7C2B3C6AB472}" dt="2022-07-29T23:41:17.863" v="583" actId="1076"/>
          <ac:spMkLst>
            <pc:docMk/>
            <pc:sldMk cId="2826388299" sldId="256"/>
            <ac:spMk id="26" creationId="{EA0401FB-E8EF-C333-4897-4AF324B8933D}"/>
          </ac:spMkLst>
        </pc:spChg>
        <pc:spChg chg="mod">
          <ac:chgData name="Zavalza, Giovanni" userId="S::zavalzag@dupage.edu::e7df989b-36a6-4477-96d2-216b76c5f966" providerId="AD" clId="Web-{5F9F94CF-F2EA-B417-3A6D-7C2B3C6AB472}" dt="2022-07-29T23:56:24.087" v="734" actId="1076"/>
          <ac:spMkLst>
            <pc:docMk/>
            <pc:sldMk cId="2826388299" sldId="256"/>
            <ac:spMk id="29" creationId="{F333D0B2-4819-C124-0D69-D8E23867B4A7}"/>
          </ac:spMkLst>
        </pc:spChg>
        <pc:spChg chg="mod">
          <ac:chgData name="Zavalza, Giovanni" userId="S::zavalzag@dupage.edu::e7df989b-36a6-4477-96d2-216b76c5f966" providerId="AD" clId="Web-{5F9F94CF-F2EA-B417-3A6D-7C2B3C6AB472}" dt="2022-07-29T23:52:59.148" v="715" actId="1076"/>
          <ac:spMkLst>
            <pc:docMk/>
            <pc:sldMk cId="2826388299" sldId="256"/>
            <ac:spMk id="30" creationId="{C2D22D3C-F7FC-5C3F-9B05-8D883E516687}"/>
          </ac:spMkLst>
        </pc:spChg>
        <pc:spChg chg="mod">
          <ac:chgData name="Zavalza, Giovanni" userId="S::zavalzag@dupage.edu::e7df989b-36a6-4477-96d2-216b76c5f966" providerId="AD" clId="Web-{5F9F94CF-F2EA-B417-3A6D-7C2B3C6AB472}" dt="2022-07-29T23:40:20.519" v="577" actId="1076"/>
          <ac:spMkLst>
            <pc:docMk/>
            <pc:sldMk cId="2826388299" sldId="256"/>
            <ac:spMk id="33" creationId="{500E0598-0475-8D88-9DC5-886D70E44129}"/>
          </ac:spMkLst>
        </pc:spChg>
        <pc:spChg chg="mod">
          <ac:chgData name="Zavalza, Giovanni" userId="S::zavalzag@dupage.edu::e7df989b-36a6-4477-96d2-216b76c5f966" providerId="AD" clId="Web-{5F9F94CF-F2EA-B417-3A6D-7C2B3C6AB472}" dt="2022-07-29T23:54:45.790" v="720" actId="1076"/>
          <ac:spMkLst>
            <pc:docMk/>
            <pc:sldMk cId="2826388299" sldId="256"/>
            <ac:spMk id="72" creationId="{5A11320A-BD48-D24D-8886-A21C70B78D64}"/>
          </ac:spMkLst>
        </pc:spChg>
        <pc:picChg chg="mod">
          <ac:chgData name="Zavalza, Giovanni" userId="S::zavalzag@dupage.edu::e7df989b-36a6-4477-96d2-216b76c5f966" providerId="AD" clId="Web-{5F9F94CF-F2EA-B417-3A6D-7C2B3C6AB472}" dt="2022-07-30T00:00:46.635" v="772" actId="14100"/>
          <ac:picMkLst>
            <pc:docMk/>
            <pc:sldMk cId="2826388299" sldId="256"/>
            <ac:picMk id="6" creationId="{FD59493B-2C66-381A-F7AD-147C07AD50A4}"/>
          </ac:picMkLst>
        </pc:picChg>
        <pc:picChg chg="mod">
          <ac:chgData name="Zavalza, Giovanni" userId="S::zavalzag@dupage.edu::e7df989b-36a6-4477-96d2-216b76c5f966" providerId="AD" clId="Web-{5F9F94CF-F2EA-B417-3A6D-7C2B3C6AB472}" dt="2022-07-29T23:30:46.063" v="404" actId="14100"/>
          <ac:picMkLst>
            <pc:docMk/>
            <pc:sldMk cId="2826388299" sldId="256"/>
            <ac:picMk id="24" creationId="{573BFC7A-CD5F-485F-C16E-D14DD998E8AB}"/>
          </ac:picMkLst>
        </pc:picChg>
        <pc:picChg chg="mod">
          <ac:chgData name="Zavalza, Giovanni" userId="S::zavalzag@dupage.edu::e7df989b-36a6-4477-96d2-216b76c5f966" providerId="AD" clId="Web-{5F9F94CF-F2EA-B417-3A6D-7C2B3C6AB472}" dt="2022-07-29T23:54:42.524" v="719" actId="14100"/>
          <ac:picMkLst>
            <pc:docMk/>
            <pc:sldMk cId="2826388299" sldId="256"/>
            <ac:picMk id="31" creationId="{A3EC64C2-BD69-3D46-9034-32D15525466B}"/>
          </ac:picMkLst>
        </pc:picChg>
        <pc:picChg chg="mod">
          <ac:chgData name="Zavalza, Giovanni" userId="S::zavalzag@dupage.edu::e7df989b-36a6-4477-96d2-216b76c5f966" providerId="AD" clId="Web-{5F9F94CF-F2EA-B417-3A6D-7C2B3C6AB472}" dt="2022-07-29T23:30:49.657" v="405" actId="14100"/>
          <ac:picMkLst>
            <pc:docMk/>
            <pc:sldMk cId="2826388299" sldId="256"/>
            <ac:picMk id="36" creationId="{801EAB37-FD9F-4BC7-15E1-EC05B3CC888B}"/>
          </ac:picMkLst>
        </pc:picChg>
        <pc:picChg chg="mod">
          <ac:chgData name="Zavalza, Giovanni" userId="S::zavalzag@dupage.edu::e7df989b-36a6-4477-96d2-216b76c5f966" providerId="AD" clId="Web-{5F9F94CF-F2EA-B417-3A6D-7C2B3C6AB472}" dt="2022-07-29T23:58:56.447" v="765" actId="14100"/>
          <ac:picMkLst>
            <pc:docMk/>
            <pc:sldMk cId="2826388299" sldId="256"/>
            <ac:picMk id="38" creationId="{B01CEFA8-FF0E-6A27-4149-561F26E0038C}"/>
          </ac:picMkLst>
        </pc:picChg>
      </pc:sldChg>
    </pc:docChg>
  </pc:docChgLst>
  <pc:docChgLst>
    <pc:chgData name="Zavalza, Giovanni" userId="S::zavalzag@dupage.edu::e7df989b-36a6-4477-96d2-216b76c5f966" providerId="AD" clId="Web-{8A22015C-7D31-F064-E0F5-F8D9C80ABFB2}"/>
    <pc:docChg chg="mod modSld">
      <pc:chgData name="Zavalza, Giovanni" userId="S::zavalzag@dupage.edu::e7df989b-36a6-4477-96d2-216b76c5f966" providerId="AD" clId="Web-{8A22015C-7D31-F064-E0F5-F8D9C80ABFB2}" dt="2022-07-28T20:30:17.194" v="5094" actId="1076"/>
      <pc:docMkLst>
        <pc:docMk/>
      </pc:docMkLst>
      <pc:sldChg chg="addSp delSp modSp mod setBg addCm delCm modCm">
        <pc:chgData name="Zavalza, Giovanni" userId="S::zavalzag@dupage.edu::e7df989b-36a6-4477-96d2-216b76c5f966" providerId="AD" clId="Web-{8A22015C-7D31-F064-E0F5-F8D9C80ABFB2}" dt="2022-07-28T20:30:17.194" v="5094" actId="1076"/>
        <pc:sldMkLst>
          <pc:docMk/>
          <pc:sldMk cId="2826388299" sldId="256"/>
        </pc:sldMkLst>
        <pc:spChg chg="mod">
          <ac:chgData name="Zavalza, Giovanni" userId="S::zavalzag@dupage.edu::e7df989b-36a6-4477-96d2-216b76c5f966" providerId="AD" clId="Web-{8A22015C-7D31-F064-E0F5-F8D9C80ABFB2}" dt="2022-07-27T18:57:35.888" v="4885" actId="1076"/>
          <ac:spMkLst>
            <pc:docMk/>
            <pc:sldMk cId="2826388299" sldId="256"/>
            <ac:spMk id="2" creationId="{00000000-0000-0000-0000-000000000000}"/>
          </ac:spMkLst>
        </pc:spChg>
        <pc:spChg chg="add mod ord">
          <ac:chgData name="Zavalza, Giovanni" userId="S::zavalzag@dupage.edu::e7df989b-36a6-4477-96d2-216b76c5f966" providerId="AD" clId="Web-{8A22015C-7D31-F064-E0F5-F8D9C80ABFB2}" dt="2022-07-27T18:59:57.045" v="4903" actId="14100"/>
          <ac:spMkLst>
            <pc:docMk/>
            <pc:sldMk cId="2826388299" sldId="256"/>
            <ac:spMk id="4" creationId="{9FC64E0F-48F4-6BA0-E0F9-86509598D147}"/>
          </ac:spMkLst>
        </pc:spChg>
        <pc:spChg chg="add del">
          <ac:chgData name="Zavalza, Giovanni" userId="S::zavalzag@dupage.edu::e7df989b-36a6-4477-96d2-216b76c5f966" providerId="AD" clId="Web-{8A22015C-7D31-F064-E0F5-F8D9C80ABFB2}" dt="2022-07-26T14:18:56.463" v="25"/>
          <ac:spMkLst>
            <pc:docMk/>
            <pc:sldMk cId="2826388299" sldId="256"/>
            <ac:spMk id="5" creationId="{083C610A-1F46-7FE8-D4BD-70AB87D4C548}"/>
          </ac:spMkLst>
        </pc:spChg>
        <pc:spChg chg="add del">
          <ac:chgData name="Zavalza, Giovanni" userId="S::zavalzag@dupage.edu::e7df989b-36a6-4477-96d2-216b76c5f966" providerId="AD" clId="Web-{8A22015C-7D31-F064-E0F5-F8D9C80ABFB2}" dt="2022-07-27T01:13:26.874" v="1298"/>
          <ac:spMkLst>
            <pc:docMk/>
            <pc:sldMk cId="2826388299" sldId="256"/>
            <ac:spMk id="6" creationId="{6CA25AEB-532B-3469-0E25-CE1C7F30B779}"/>
          </ac:spMkLst>
        </pc:spChg>
        <pc:spChg chg="add mod ord">
          <ac:chgData name="Zavalza, Giovanni" userId="S::zavalzag@dupage.edu::e7df989b-36a6-4477-96d2-216b76c5f966" providerId="AD" clId="Web-{8A22015C-7D31-F064-E0F5-F8D9C80ABFB2}" dt="2022-07-27T18:58:56.435" v="4894" actId="14100"/>
          <ac:spMkLst>
            <pc:docMk/>
            <pc:sldMk cId="2826388299" sldId="256"/>
            <ac:spMk id="7" creationId="{4747A6E4-CFB3-4B15-05AE-F3C87834A56C}"/>
          </ac:spMkLst>
        </pc:spChg>
        <pc:spChg chg="add del">
          <ac:chgData name="Zavalza, Giovanni" userId="S::zavalzag@dupage.edu::e7df989b-36a6-4477-96d2-216b76c5f966" providerId="AD" clId="Web-{8A22015C-7D31-F064-E0F5-F8D9C80ABFB2}" dt="2022-07-26T14:26:21.258" v="61"/>
          <ac:spMkLst>
            <pc:docMk/>
            <pc:sldMk cId="2826388299" sldId="256"/>
            <ac:spMk id="8" creationId="{13BE1445-AF85-3BF7-43E2-5355E75AC17D}"/>
          </ac:spMkLst>
        </pc:spChg>
        <pc:spChg chg="add mod">
          <ac:chgData name="Zavalza, Giovanni" userId="S::zavalzag@dupage.edu::e7df989b-36a6-4477-96d2-216b76c5f966" providerId="AD" clId="Web-{8A22015C-7D31-F064-E0F5-F8D9C80ABFB2}" dt="2022-07-27T03:51:04.792" v="4384" actId="1076"/>
          <ac:spMkLst>
            <pc:docMk/>
            <pc:sldMk cId="2826388299" sldId="256"/>
            <ac:spMk id="8" creationId="{5021C2EB-A607-A137-EE68-3F911539176F}"/>
          </ac:spMkLst>
        </pc:spChg>
        <pc:spChg chg="add del mod">
          <ac:chgData name="Zavalza, Giovanni" userId="S::zavalzag@dupage.edu::e7df989b-36a6-4477-96d2-216b76c5f966" providerId="AD" clId="Web-{8A22015C-7D31-F064-E0F5-F8D9C80ABFB2}" dt="2022-07-26T14:27:02.321" v="70"/>
          <ac:spMkLst>
            <pc:docMk/>
            <pc:sldMk cId="2826388299" sldId="256"/>
            <ac:spMk id="9" creationId="{FF772F43-2836-EDDE-38E0-8EF9DB017FDC}"/>
          </ac:spMkLst>
        </pc:spChg>
        <pc:spChg chg="add mod">
          <ac:chgData name="Zavalza, Giovanni" userId="S::zavalzag@dupage.edu::e7df989b-36a6-4477-96d2-216b76c5f966" providerId="AD" clId="Web-{8A22015C-7D31-F064-E0F5-F8D9C80ABFB2}" dt="2022-07-27T02:39:51.005" v="2084" actId="1076"/>
          <ac:spMkLst>
            <pc:docMk/>
            <pc:sldMk cId="2826388299" sldId="256"/>
            <ac:spMk id="10" creationId="{F41B1D4A-8EF4-316D-E8C1-DC74A195615D}"/>
          </ac:spMkLst>
        </pc:spChg>
        <pc:spChg chg="add mod">
          <ac:chgData name="Zavalza, Giovanni" userId="S::zavalzag@dupage.edu::e7df989b-36a6-4477-96d2-216b76c5f966" providerId="AD" clId="Web-{8A22015C-7D31-F064-E0F5-F8D9C80ABFB2}" dt="2022-07-26T14:51:44.518" v="263" actId="1076"/>
          <ac:spMkLst>
            <pc:docMk/>
            <pc:sldMk cId="2826388299" sldId="256"/>
            <ac:spMk id="11" creationId="{0DCE963D-6E18-EEBD-1D09-1696A8F84DA4}"/>
          </ac:spMkLst>
        </pc:spChg>
        <pc:spChg chg="add mod ord">
          <ac:chgData name="Zavalza, Giovanni" userId="S::zavalzag@dupage.edu::e7df989b-36a6-4477-96d2-216b76c5f966" providerId="AD" clId="Web-{8A22015C-7D31-F064-E0F5-F8D9C80ABFB2}" dt="2022-07-27T19:01:28.561" v="4910" actId="14100"/>
          <ac:spMkLst>
            <pc:docMk/>
            <pc:sldMk cId="2826388299" sldId="256"/>
            <ac:spMk id="12" creationId="{EC71252B-E253-6FDA-267C-44426089B703}"/>
          </ac:spMkLst>
        </pc:spChg>
        <pc:spChg chg="add mod">
          <ac:chgData name="Zavalza, Giovanni" userId="S::zavalzag@dupage.edu::e7df989b-36a6-4477-96d2-216b76c5f966" providerId="AD" clId="Web-{8A22015C-7D31-F064-E0F5-F8D9C80ABFB2}" dt="2022-07-27T03:53:18.041" v="4428" actId="1076"/>
          <ac:spMkLst>
            <pc:docMk/>
            <pc:sldMk cId="2826388299" sldId="256"/>
            <ac:spMk id="13" creationId="{AA489AF1-8C8E-8940-2A8C-3F69B28750FF}"/>
          </ac:spMkLst>
        </pc:spChg>
        <pc:spChg chg="add mod ord">
          <ac:chgData name="Zavalza, Giovanni" userId="S::zavalzag@dupage.edu::e7df989b-36a6-4477-96d2-216b76c5f966" providerId="AD" clId="Web-{8A22015C-7D31-F064-E0F5-F8D9C80ABFB2}" dt="2022-07-27T19:02:48.389" v="4919" actId="14100"/>
          <ac:spMkLst>
            <pc:docMk/>
            <pc:sldMk cId="2826388299" sldId="256"/>
            <ac:spMk id="14" creationId="{E18E165D-63E4-EDEC-D29A-C23E1D886DB3}"/>
          </ac:spMkLst>
        </pc:spChg>
        <pc:spChg chg="add mod ord">
          <ac:chgData name="Zavalza, Giovanni" userId="S::zavalzag@dupage.edu::e7df989b-36a6-4477-96d2-216b76c5f966" providerId="AD" clId="Web-{8A22015C-7D31-F064-E0F5-F8D9C80ABFB2}" dt="2022-07-27T03:51:08.308" v="4385" actId="14100"/>
          <ac:spMkLst>
            <pc:docMk/>
            <pc:sldMk cId="2826388299" sldId="256"/>
            <ac:spMk id="15" creationId="{7041A63C-14D2-17AC-4BE1-15D5A0784893}"/>
          </ac:spMkLst>
        </pc:spChg>
        <pc:spChg chg="add mod ord">
          <ac:chgData name="Zavalza, Giovanni" userId="S::zavalzag@dupage.edu::e7df989b-36a6-4477-96d2-216b76c5f966" providerId="AD" clId="Web-{8A22015C-7D31-F064-E0F5-F8D9C80ABFB2}" dt="2022-07-27T03:51:27.901" v="4387" actId="14100"/>
          <ac:spMkLst>
            <pc:docMk/>
            <pc:sldMk cId="2826388299" sldId="256"/>
            <ac:spMk id="16" creationId="{77A8D0B5-6DC7-A7BD-FB18-BCE110C707E4}"/>
          </ac:spMkLst>
        </pc:spChg>
        <pc:spChg chg="add mod">
          <ac:chgData name="Zavalza, Giovanni" userId="S::zavalzag@dupage.edu::e7df989b-36a6-4477-96d2-216b76c5f966" providerId="AD" clId="Web-{8A22015C-7D31-F064-E0F5-F8D9C80ABFB2}" dt="2022-07-27T18:59:38.779" v="4902" actId="1076"/>
          <ac:spMkLst>
            <pc:docMk/>
            <pc:sldMk cId="2826388299" sldId="256"/>
            <ac:spMk id="17" creationId="{C39181D2-91A6-1126-68D8-824CFE81507E}"/>
          </ac:spMkLst>
        </pc:spChg>
        <pc:spChg chg="add mod">
          <ac:chgData name="Zavalza, Giovanni" userId="S::zavalzag@dupage.edu::e7df989b-36a6-4477-96d2-216b76c5f966" providerId="AD" clId="Web-{8A22015C-7D31-F064-E0F5-F8D9C80ABFB2}" dt="2022-07-27T18:58:39.467" v="4892" actId="1076"/>
          <ac:spMkLst>
            <pc:docMk/>
            <pc:sldMk cId="2826388299" sldId="256"/>
            <ac:spMk id="18" creationId="{03DCC41E-0AD8-C2F8-FFE0-212F2255D384}"/>
          </ac:spMkLst>
        </pc:spChg>
        <pc:spChg chg="add mod">
          <ac:chgData name="Zavalza, Giovanni" userId="S::zavalzag@dupage.edu::e7df989b-36a6-4477-96d2-216b76c5f966" providerId="AD" clId="Web-{8A22015C-7D31-F064-E0F5-F8D9C80ABFB2}" dt="2022-07-27T19:02:50.545" v="4920" actId="1076"/>
          <ac:spMkLst>
            <pc:docMk/>
            <pc:sldMk cId="2826388299" sldId="256"/>
            <ac:spMk id="19" creationId="{CD402F42-C8CA-E252-EE62-A76B780D18C8}"/>
          </ac:spMkLst>
        </pc:spChg>
        <pc:spChg chg="add mod">
          <ac:chgData name="Zavalza, Giovanni" userId="S::zavalzag@dupage.edu::e7df989b-36a6-4477-96d2-216b76c5f966" providerId="AD" clId="Web-{8A22015C-7D31-F064-E0F5-F8D9C80ABFB2}" dt="2022-07-27T19:01:31.186" v="4911" actId="1076"/>
          <ac:spMkLst>
            <pc:docMk/>
            <pc:sldMk cId="2826388299" sldId="256"/>
            <ac:spMk id="20" creationId="{3D160EDE-0C0F-5169-2606-D839B4572FA8}"/>
          </ac:spMkLst>
        </pc:spChg>
        <pc:spChg chg="add mod">
          <ac:chgData name="Zavalza, Giovanni" userId="S::zavalzag@dupage.edu::e7df989b-36a6-4477-96d2-216b76c5f966" providerId="AD" clId="Web-{8A22015C-7D31-F064-E0F5-F8D9C80ABFB2}" dt="2022-07-27T03:51:17.261" v="4386" actId="1076"/>
          <ac:spMkLst>
            <pc:docMk/>
            <pc:sldMk cId="2826388299" sldId="256"/>
            <ac:spMk id="21" creationId="{1D752B5C-214C-BA5A-DBC6-884B8A31760A}"/>
          </ac:spMkLst>
        </pc:spChg>
        <pc:spChg chg="add mod">
          <ac:chgData name="Zavalza, Giovanni" userId="S::zavalzag@dupage.edu::e7df989b-36a6-4477-96d2-216b76c5f966" providerId="AD" clId="Web-{8A22015C-7D31-F064-E0F5-F8D9C80ABFB2}" dt="2022-07-27T03:56:52.493" v="4490" actId="1076"/>
          <ac:spMkLst>
            <pc:docMk/>
            <pc:sldMk cId="2826388299" sldId="256"/>
            <ac:spMk id="22" creationId="{14B887D4-AF46-4F2B-1996-E8E0091269C8}"/>
          </ac:spMkLst>
        </pc:spChg>
        <pc:spChg chg="add mod">
          <ac:chgData name="Zavalza, Giovanni" userId="S::zavalzag@dupage.edu::e7df989b-36a6-4477-96d2-216b76c5f966" providerId="AD" clId="Web-{8A22015C-7D31-F064-E0F5-F8D9C80ABFB2}" dt="2022-07-28T16:24:18.761" v="5039" actId="20577"/>
          <ac:spMkLst>
            <pc:docMk/>
            <pc:sldMk cId="2826388299" sldId="256"/>
            <ac:spMk id="25" creationId="{D445A345-7D51-14C4-C77D-723D211C57F4}"/>
          </ac:spMkLst>
        </pc:spChg>
        <pc:spChg chg="add mod">
          <ac:chgData name="Zavalza, Giovanni" userId="S::zavalzag@dupage.edu::e7df989b-36a6-4477-96d2-216b76c5f966" providerId="AD" clId="Web-{8A22015C-7D31-F064-E0F5-F8D9C80ABFB2}" dt="2022-07-28T16:38:47.990" v="5079" actId="1076"/>
          <ac:spMkLst>
            <pc:docMk/>
            <pc:sldMk cId="2826388299" sldId="256"/>
            <ac:spMk id="26" creationId="{EA0401FB-E8EF-C333-4897-4AF324B8933D}"/>
          </ac:spMkLst>
        </pc:spChg>
        <pc:spChg chg="add del mod">
          <ac:chgData name="Zavalza, Giovanni" userId="S::zavalzag@dupage.edu::e7df989b-36a6-4477-96d2-216b76c5f966" providerId="AD" clId="Web-{8A22015C-7D31-F064-E0F5-F8D9C80ABFB2}" dt="2022-07-28T17:08:17.683" v="5092"/>
          <ac:spMkLst>
            <pc:docMk/>
            <pc:sldMk cId="2826388299" sldId="256"/>
            <ac:spMk id="27" creationId="{ED63FB5F-6ED8-FBE8-E198-914BAA2DC485}"/>
          </ac:spMkLst>
        </pc:spChg>
        <pc:spChg chg="add del mod">
          <ac:chgData name="Zavalza, Giovanni" userId="S::zavalzag@dupage.edu::e7df989b-36a6-4477-96d2-216b76c5f966" providerId="AD" clId="Web-{8A22015C-7D31-F064-E0F5-F8D9C80ABFB2}" dt="2022-07-28T17:07:49.183" v="5085"/>
          <ac:spMkLst>
            <pc:docMk/>
            <pc:sldMk cId="2826388299" sldId="256"/>
            <ac:spMk id="28" creationId="{AD0FDE33-6B76-D5E4-25FC-3CBCFB3E2664}"/>
          </ac:spMkLst>
        </pc:spChg>
        <pc:spChg chg="add mod">
          <ac:chgData name="Zavalza, Giovanni" userId="S::zavalzag@dupage.edu::e7df989b-36a6-4477-96d2-216b76c5f966" providerId="AD" clId="Web-{8A22015C-7D31-F064-E0F5-F8D9C80ABFB2}" dt="2022-07-28T20:30:17.194" v="5094" actId="1076"/>
          <ac:spMkLst>
            <pc:docMk/>
            <pc:sldMk cId="2826388299" sldId="256"/>
            <ac:spMk id="29" creationId="{F333D0B2-4819-C124-0D69-D8E23867B4A7}"/>
          </ac:spMkLst>
        </pc:spChg>
        <pc:spChg chg="add mod">
          <ac:chgData name="Zavalza, Giovanni" userId="S::zavalzag@dupage.edu::e7df989b-36a6-4477-96d2-216b76c5f966" providerId="AD" clId="Web-{8A22015C-7D31-F064-E0F5-F8D9C80ABFB2}" dt="2022-07-28T16:36:49.147" v="5075" actId="1076"/>
          <ac:spMkLst>
            <pc:docMk/>
            <pc:sldMk cId="2826388299" sldId="256"/>
            <ac:spMk id="30" creationId="{C2D22D3C-F7FC-5C3F-9B05-8D883E516687}"/>
          </ac:spMkLst>
        </pc:spChg>
        <pc:spChg chg="add mod">
          <ac:chgData name="Zavalza, Giovanni" userId="S::zavalzag@dupage.edu::e7df989b-36a6-4477-96d2-216b76c5f966" providerId="AD" clId="Web-{8A22015C-7D31-F064-E0F5-F8D9C80ABFB2}" dt="2022-07-28T16:24:29.464" v="5041" actId="20577"/>
          <ac:spMkLst>
            <pc:docMk/>
            <pc:sldMk cId="2826388299" sldId="256"/>
            <ac:spMk id="33" creationId="{500E0598-0475-8D88-9DC5-886D70E44129}"/>
          </ac:spMkLst>
        </pc:spChg>
        <pc:spChg chg="add del mod">
          <ac:chgData name="Zavalza, Giovanni" userId="S::zavalzag@dupage.edu::e7df989b-36a6-4477-96d2-216b76c5f966" providerId="AD" clId="Web-{8A22015C-7D31-F064-E0F5-F8D9C80ABFB2}" dt="2022-07-28T17:07:55.886" v="5090"/>
          <ac:spMkLst>
            <pc:docMk/>
            <pc:sldMk cId="2826388299" sldId="256"/>
            <ac:spMk id="35" creationId="{18E844EC-AB2A-378C-6237-9914A79C010C}"/>
          </ac:spMkLst>
        </pc:spChg>
        <pc:spChg chg="mod">
          <ac:chgData name="Zavalza, Giovanni" userId="S::zavalzag@dupage.edu::e7df989b-36a6-4477-96d2-216b76c5f966" providerId="AD" clId="Web-{8A22015C-7D31-F064-E0F5-F8D9C80ABFB2}" dt="2022-07-27T02:39:30.568" v="2079" actId="1076"/>
          <ac:spMkLst>
            <pc:docMk/>
            <pc:sldMk cId="2826388299" sldId="256"/>
            <ac:spMk id="72" creationId="{5A11320A-BD48-D24D-8886-A21C70B78D64}"/>
          </ac:spMkLst>
        </pc:spChg>
        <pc:spChg chg="mod">
          <ac:chgData name="Zavalza, Giovanni" userId="S::zavalzag@dupage.edu::e7df989b-36a6-4477-96d2-216b76c5f966" providerId="AD" clId="Web-{8A22015C-7D31-F064-E0F5-F8D9C80ABFB2}" dt="2022-07-26T15:46:19.115" v="461" actId="1076"/>
          <ac:spMkLst>
            <pc:docMk/>
            <pc:sldMk cId="2826388299" sldId="256"/>
            <ac:spMk id="80" creationId="{235A797E-6C9C-494E-A4A5-AA5F4B78DC2B}"/>
          </ac:spMkLst>
        </pc:spChg>
        <pc:spChg chg="mod">
          <ac:chgData name="Zavalza, Giovanni" userId="S::zavalzag@dupage.edu::e7df989b-36a6-4477-96d2-216b76c5f966" providerId="AD" clId="Web-{8A22015C-7D31-F064-E0F5-F8D9C80ABFB2}" dt="2022-07-26T14:56:13.314" v="302" actId="1076"/>
          <ac:spMkLst>
            <pc:docMk/>
            <pc:sldMk cId="2826388299" sldId="256"/>
            <ac:spMk id="83" creationId="{D243EC32-1B1A-CE49-8D81-F1F1FD6B9B1A}"/>
          </ac:spMkLst>
        </pc:spChg>
        <pc:spChg chg="mod">
          <ac:chgData name="Zavalza, Giovanni" userId="S::zavalzag@dupage.edu::e7df989b-36a6-4477-96d2-216b76c5f966" providerId="AD" clId="Web-{8A22015C-7D31-F064-E0F5-F8D9C80ABFB2}" dt="2022-07-26T14:53:15.440" v="280" actId="1076"/>
          <ac:spMkLst>
            <pc:docMk/>
            <pc:sldMk cId="2826388299" sldId="256"/>
            <ac:spMk id="84" creationId="{5383F3FB-763E-A147-99F8-678EFE0753CA}"/>
          </ac:spMkLst>
        </pc:spChg>
        <pc:spChg chg="mod">
          <ac:chgData name="Zavalza, Giovanni" userId="S::zavalzag@dupage.edu::e7df989b-36a6-4477-96d2-216b76c5f966" providerId="AD" clId="Web-{8A22015C-7D31-F064-E0F5-F8D9C80ABFB2}" dt="2022-07-26T14:52:39.190" v="274" actId="1076"/>
          <ac:spMkLst>
            <pc:docMk/>
            <pc:sldMk cId="2826388299" sldId="256"/>
            <ac:spMk id="85" creationId="{9626BABB-59BB-014E-944F-3D5E50B57062}"/>
          </ac:spMkLst>
        </pc:spChg>
        <pc:spChg chg="mod">
          <ac:chgData name="Zavalza, Giovanni" userId="S::zavalzag@dupage.edu::e7df989b-36a6-4477-96d2-216b76c5f966" providerId="AD" clId="Web-{8A22015C-7D31-F064-E0F5-F8D9C80ABFB2}" dt="2022-07-26T14:55:44.408" v="294" actId="1076"/>
          <ac:spMkLst>
            <pc:docMk/>
            <pc:sldMk cId="2826388299" sldId="256"/>
            <ac:spMk id="86" creationId="{6CAEBD59-6351-AA40-A14F-8331C1A8E08F}"/>
          </ac:spMkLst>
        </pc:spChg>
        <pc:spChg chg="del">
          <ac:chgData name="Zavalza, Giovanni" userId="S::zavalzag@dupage.edu::e7df989b-36a6-4477-96d2-216b76c5f966" providerId="AD" clId="Web-{8A22015C-7D31-F064-E0F5-F8D9C80ABFB2}" dt="2022-07-26T14:16:19.886" v="8"/>
          <ac:spMkLst>
            <pc:docMk/>
            <pc:sldMk cId="2826388299" sldId="256"/>
            <ac:spMk id="87" creationId="{DD4FF26D-79A1-954F-A836-2C1DAFF9A4D3}"/>
          </ac:spMkLst>
        </pc:spChg>
        <pc:spChg chg="mod">
          <ac:chgData name="Zavalza, Giovanni" userId="S::zavalzag@dupage.edu::e7df989b-36a6-4477-96d2-216b76c5f966" providerId="AD" clId="Web-{8A22015C-7D31-F064-E0F5-F8D9C80ABFB2}" dt="2022-07-26T16:10:31.719" v="652" actId="1076"/>
          <ac:spMkLst>
            <pc:docMk/>
            <pc:sldMk cId="2826388299" sldId="256"/>
            <ac:spMk id="88" creationId="{D7259818-A020-BD4F-9325-BEDCCB24BE79}"/>
          </ac:spMkLst>
        </pc:spChg>
        <pc:picChg chg="add del mod">
          <ac:chgData name="Zavalza, Giovanni" userId="S::zavalzag@dupage.edu::e7df989b-36a6-4477-96d2-216b76c5f966" providerId="AD" clId="Web-{8A22015C-7D31-F064-E0F5-F8D9C80ABFB2}" dt="2022-07-28T17:07:35.730" v="5082"/>
          <ac:picMkLst>
            <pc:docMk/>
            <pc:sldMk cId="2826388299" sldId="256"/>
            <ac:picMk id="3" creationId="{BFA5AB49-2E2F-B917-7267-0502A8A474DD}"/>
          </ac:picMkLst>
        </pc:picChg>
        <pc:picChg chg="add del mod">
          <ac:chgData name="Zavalza, Giovanni" userId="S::zavalzag@dupage.edu::e7df989b-36a6-4477-96d2-216b76c5f966" providerId="AD" clId="Web-{8A22015C-7D31-F064-E0F5-F8D9C80ABFB2}" dt="2022-07-28T17:07:51.136" v="5086"/>
          <ac:picMkLst>
            <pc:docMk/>
            <pc:sldMk cId="2826388299" sldId="256"/>
            <ac:picMk id="5" creationId="{A9A74EC0-E5F8-8168-AE46-1BF93E07F72B}"/>
          </ac:picMkLst>
        </pc:picChg>
        <pc:picChg chg="add del mod">
          <ac:chgData name="Zavalza, Giovanni" userId="S::zavalzag@dupage.edu::e7df989b-36a6-4477-96d2-216b76c5f966" providerId="AD" clId="Web-{8A22015C-7D31-F064-E0F5-F8D9C80ABFB2}" dt="2022-07-26T14:34:42.069" v="157"/>
          <ac:picMkLst>
            <pc:docMk/>
            <pc:sldMk cId="2826388299" sldId="256"/>
            <ac:picMk id="6" creationId="{3447BF03-5322-B1A5-80E2-B57AB3EB2898}"/>
          </ac:picMkLst>
        </pc:picChg>
        <pc:picChg chg="add mod">
          <ac:chgData name="Zavalza, Giovanni" userId="S::zavalzag@dupage.edu::e7df989b-36a6-4477-96d2-216b76c5f966" providerId="AD" clId="Web-{8A22015C-7D31-F064-E0F5-F8D9C80ABFB2}" dt="2022-07-28T03:11:34.735" v="5003"/>
          <ac:picMkLst>
            <pc:docMk/>
            <pc:sldMk cId="2826388299" sldId="256"/>
            <ac:picMk id="6" creationId="{FD59493B-2C66-381A-F7AD-147C07AD50A4}"/>
          </ac:picMkLst>
        </pc:picChg>
        <pc:picChg chg="add mod">
          <ac:chgData name="Zavalza, Giovanni" userId="S::zavalzag@dupage.edu::e7df989b-36a6-4477-96d2-216b76c5f966" providerId="AD" clId="Web-{8A22015C-7D31-F064-E0F5-F8D9C80ABFB2}" dt="2022-07-28T03:11:53.345" v="5004"/>
          <ac:picMkLst>
            <pc:docMk/>
            <pc:sldMk cId="2826388299" sldId="256"/>
            <ac:picMk id="9" creationId="{00E3133B-6F11-FD7B-8691-3324116C573D}"/>
          </ac:picMkLst>
        </pc:picChg>
        <pc:picChg chg="add del mod">
          <ac:chgData name="Zavalza, Giovanni" userId="S::zavalzag@dupage.edu::e7df989b-36a6-4477-96d2-216b76c5f966" providerId="AD" clId="Web-{8A22015C-7D31-F064-E0F5-F8D9C80ABFB2}" dt="2022-07-26T15:50:22.536" v="466"/>
          <ac:picMkLst>
            <pc:docMk/>
            <pc:sldMk cId="2826388299" sldId="256"/>
            <ac:picMk id="13" creationId="{7A529F09-CDB0-7701-42FD-E299B8AF0843}"/>
          </ac:picMkLst>
        </pc:picChg>
        <pc:picChg chg="add del mod">
          <ac:chgData name="Zavalza, Giovanni" userId="S::zavalzag@dupage.edu::e7df989b-36a6-4477-96d2-216b76c5f966" providerId="AD" clId="Web-{8A22015C-7D31-F064-E0F5-F8D9C80ABFB2}" dt="2022-07-28T17:07:42.527" v="5083"/>
          <ac:picMkLst>
            <pc:docMk/>
            <pc:sldMk cId="2826388299" sldId="256"/>
            <ac:picMk id="23" creationId="{AFAAA98B-6EBB-2177-5769-730BBB8E5B01}"/>
          </ac:picMkLst>
        </pc:picChg>
        <pc:picChg chg="add mod ord">
          <ac:chgData name="Zavalza, Giovanni" userId="S::zavalzag@dupage.edu::e7df989b-36a6-4477-96d2-216b76c5f966" providerId="AD" clId="Web-{8A22015C-7D31-F064-E0F5-F8D9C80ABFB2}" dt="2022-07-28T00:33:07.646" v="4977" actId="1076"/>
          <ac:picMkLst>
            <pc:docMk/>
            <pc:sldMk cId="2826388299" sldId="256"/>
            <ac:picMk id="24" creationId="{573BFC7A-CD5F-485F-C16E-D14DD998E8AB}"/>
          </ac:picMkLst>
        </pc:picChg>
        <pc:picChg chg="mod">
          <ac:chgData name="Zavalza, Giovanni" userId="S::zavalzag@dupage.edu::e7df989b-36a6-4477-96d2-216b76c5f966" providerId="AD" clId="Web-{8A22015C-7D31-F064-E0F5-F8D9C80ABFB2}" dt="2022-07-27T02:39:23.208" v="2078" actId="14100"/>
          <ac:picMkLst>
            <pc:docMk/>
            <pc:sldMk cId="2826388299" sldId="256"/>
            <ac:picMk id="31" creationId="{A3EC64C2-BD69-3D46-9034-32D15525466B}"/>
          </ac:picMkLst>
        </pc:picChg>
        <pc:picChg chg="add del mod modCrop">
          <ac:chgData name="Zavalza, Giovanni" userId="S::zavalzag@dupage.edu::e7df989b-36a6-4477-96d2-216b76c5f966" providerId="AD" clId="Web-{8A22015C-7D31-F064-E0F5-F8D9C80ABFB2}" dt="2022-07-28T17:07:56.870" v="5091"/>
          <ac:picMkLst>
            <pc:docMk/>
            <pc:sldMk cId="2826388299" sldId="256"/>
            <ac:picMk id="32" creationId="{7B3D7C51-D7D1-9781-4B99-8647B796F464}"/>
          </ac:picMkLst>
        </pc:picChg>
        <pc:picChg chg="add del mod modCrop">
          <ac:chgData name="Zavalza, Giovanni" userId="S::zavalzag@dupage.edu::e7df989b-36a6-4477-96d2-216b76c5f966" providerId="AD" clId="Web-{8A22015C-7D31-F064-E0F5-F8D9C80ABFB2}" dt="2022-07-28T17:07:52.699" v="5088"/>
          <ac:picMkLst>
            <pc:docMk/>
            <pc:sldMk cId="2826388299" sldId="256"/>
            <ac:picMk id="34" creationId="{8F38119A-001D-C457-C68C-2FCFDF9740AC}"/>
          </ac:picMkLst>
        </pc:picChg>
        <pc:picChg chg="add mod modCrop">
          <ac:chgData name="Zavalza, Giovanni" userId="S::zavalzag@dupage.edu::e7df989b-36a6-4477-96d2-216b76c5f966" providerId="AD" clId="Web-{8A22015C-7D31-F064-E0F5-F8D9C80ABFB2}" dt="2022-07-28T00:34:07.053" v="4982"/>
          <ac:picMkLst>
            <pc:docMk/>
            <pc:sldMk cId="2826388299" sldId="256"/>
            <ac:picMk id="36" creationId="{801EAB37-FD9F-4BC7-15E1-EC05B3CC888B}"/>
          </ac:picMkLst>
        </pc:picChg>
        <pc:picChg chg="add del mod">
          <ac:chgData name="Zavalza, Giovanni" userId="S::zavalzag@dupage.edu::e7df989b-36a6-4477-96d2-216b76c5f966" providerId="AD" clId="Web-{8A22015C-7D31-F064-E0F5-F8D9C80ABFB2}" dt="2022-07-28T17:07:51.824" v="5087"/>
          <ac:picMkLst>
            <pc:docMk/>
            <pc:sldMk cId="2826388299" sldId="256"/>
            <ac:picMk id="37" creationId="{2A8F7AA9-6CAC-E5F5-853E-2D7B87C15625}"/>
          </ac:picMkLst>
        </pc:picChg>
        <pc:picChg chg="add mod">
          <ac:chgData name="Zavalza, Giovanni" userId="S::zavalzag@dupage.edu::e7df989b-36a6-4477-96d2-216b76c5f966" providerId="AD" clId="Web-{8A22015C-7D31-F064-E0F5-F8D9C80ABFB2}" dt="2022-07-28T02:42:19.932" v="4997" actId="14100"/>
          <ac:picMkLst>
            <pc:docMk/>
            <pc:sldMk cId="2826388299" sldId="256"/>
            <ac:picMk id="38" creationId="{B01CEFA8-FF0E-6A27-4149-561F26E0038C}"/>
          </ac:picMkLst>
        </pc:picChg>
        <pc:picChg chg="mod">
          <ac:chgData name="Zavalza, Giovanni" userId="S::zavalzag@dupage.edu::e7df989b-36a6-4477-96d2-216b76c5f966" providerId="AD" clId="Web-{8A22015C-7D31-F064-E0F5-F8D9C80ABFB2}" dt="2022-07-28T00:32:37.271" v="4975" actId="14100"/>
          <ac:picMkLst>
            <pc:docMk/>
            <pc:sldMk cId="2826388299" sldId="256"/>
            <ac:picMk id="68" creationId="{CB653FF9-E532-3D4F-9BBE-3CD6FF02C2C6}"/>
          </ac:picMkLst>
        </pc:picChg>
        <pc:cxnChg chg="add del">
          <ac:chgData name="Zavalza, Giovanni" userId="S::zavalzag@dupage.edu::e7df989b-36a6-4477-96d2-216b76c5f966" providerId="AD" clId="Web-{8A22015C-7D31-F064-E0F5-F8D9C80ABFB2}" dt="2022-07-26T15:41:34.429" v="459"/>
          <ac:cxnSpMkLst>
            <pc:docMk/>
            <pc:sldMk cId="2826388299" sldId="256"/>
            <ac:cxnSpMk id="25" creationId="{AC004BB4-B413-8E45-32C2-1FEB91A38515}"/>
          </ac:cxnSpMkLst>
        </pc:cxnChg>
        <pc:cxnChg chg="add del mod">
          <ac:chgData name="Zavalza, Giovanni" userId="S::zavalzag@dupage.edu::e7df989b-36a6-4477-96d2-216b76c5f966" providerId="AD" clId="Web-{8A22015C-7D31-F064-E0F5-F8D9C80ABFB2}" dt="2022-07-26T15:33:50.946" v="427"/>
          <ac:cxnSpMkLst>
            <pc:docMk/>
            <pc:sldMk cId="2826388299" sldId="256"/>
            <ac:cxnSpMk id="26" creationId="{EF2CEC83-23DB-745D-B220-C0048FEF4B19}"/>
          </ac:cxnSpMkLst>
        </pc:cxnChg>
      </pc:sldChg>
    </pc:docChg>
  </pc:docChgLst>
  <pc:docChgLst>
    <pc:chgData name="Zavalza, Giovanni" userId="S::zavalzag@dupage.edu::e7df989b-36a6-4477-96d2-216b76c5f966" providerId="AD" clId="Web-{B23627D4-D83C-9F2D-DA36-7FA28A199EE6}"/>
    <pc:docChg chg="modSld">
      <pc:chgData name="Zavalza, Giovanni" userId="S::zavalzag@dupage.edu::e7df989b-36a6-4477-96d2-216b76c5f966" providerId="AD" clId="Web-{B23627D4-D83C-9F2D-DA36-7FA28A199EE6}" dt="2022-08-03T15:42:33.924" v="724" actId="14100"/>
      <pc:docMkLst>
        <pc:docMk/>
      </pc:docMkLst>
      <pc:sldChg chg="addSp delSp modSp">
        <pc:chgData name="Zavalza, Giovanni" userId="S::zavalzag@dupage.edu::e7df989b-36a6-4477-96d2-216b76c5f966" providerId="AD" clId="Web-{B23627D4-D83C-9F2D-DA36-7FA28A199EE6}" dt="2022-08-03T15:42:33.924" v="724" actId="14100"/>
        <pc:sldMkLst>
          <pc:docMk/>
          <pc:sldMk cId="2826388299" sldId="256"/>
        </pc:sldMkLst>
        <pc:spChg chg="del mod">
          <ac:chgData name="Zavalza, Giovanni" userId="S::zavalzag@dupage.edu::e7df989b-36a6-4477-96d2-216b76c5f966" providerId="AD" clId="Web-{B23627D4-D83C-9F2D-DA36-7FA28A199EE6}" dt="2022-07-31T00:35:23.023" v="82"/>
          <ac:spMkLst>
            <pc:docMk/>
            <pc:sldMk cId="2826388299" sldId="256"/>
            <ac:spMk id="3" creationId="{2F15181B-AB14-6D34-66BA-1C7CD7C5ACCD}"/>
          </ac:spMkLst>
        </pc:spChg>
        <pc:spChg chg="mod">
          <ac:chgData name="Zavalza, Giovanni" userId="S::zavalzag@dupage.edu::e7df989b-36a6-4477-96d2-216b76c5f966" providerId="AD" clId="Web-{B23627D4-D83C-9F2D-DA36-7FA28A199EE6}" dt="2022-07-31T00:33:12.893" v="64" actId="14100"/>
          <ac:spMkLst>
            <pc:docMk/>
            <pc:sldMk cId="2826388299" sldId="256"/>
            <ac:spMk id="4" creationId="{9FC64E0F-48F4-6BA0-E0F9-86509598D147}"/>
          </ac:spMkLst>
        </pc:spChg>
        <pc:spChg chg="mod">
          <ac:chgData name="Zavalza, Giovanni" userId="S::zavalzag@dupage.edu::e7df989b-36a6-4477-96d2-216b76c5f966" providerId="AD" clId="Web-{B23627D4-D83C-9F2D-DA36-7FA28A199EE6}" dt="2022-08-03T15:42:20.689" v="721" actId="1076"/>
          <ac:spMkLst>
            <pc:docMk/>
            <pc:sldMk cId="2826388299" sldId="256"/>
            <ac:spMk id="5" creationId="{6A29A2D7-CAAF-E88A-F9E0-EEE6F4A1005F}"/>
          </ac:spMkLst>
        </pc:spChg>
        <pc:spChg chg="mod">
          <ac:chgData name="Zavalza, Giovanni" userId="S::zavalzag@dupage.edu::e7df989b-36a6-4477-96d2-216b76c5f966" providerId="AD" clId="Web-{B23627D4-D83C-9F2D-DA36-7FA28A199EE6}" dt="2022-07-31T00:52:21.383" v="186" actId="14100"/>
          <ac:spMkLst>
            <pc:docMk/>
            <pc:sldMk cId="2826388299" sldId="256"/>
            <ac:spMk id="7" creationId="{4747A6E4-CFB3-4B15-05AE-F3C87834A56C}"/>
          </ac:spMkLst>
        </pc:spChg>
        <pc:spChg chg="mod">
          <ac:chgData name="Zavalza, Giovanni" userId="S::zavalzag@dupage.edu::e7df989b-36a6-4477-96d2-216b76c5f966" providerId="AD" clId="Web-{B23627D4-D83C-9F2D-DA36-7FA28A199EE6}" dt="2022-08-03T15:41:21.033" v="713" actId="1076"/>
          <ac:spMkLst>
            <pc:docMk/>
            <pc:sldMk cId="2826388299" sldId="256"/>
            <ac:spMk id="8" creationId="{5021C2EB-A607-A137-EE68-3F911539176F}"/>
          </ac:spMkLst>
        </pc:spChg>
        <pc:spChg chg="mod">
          <ac:chgData name="Zavalza, Giovanni" userId="S::zavalzag@dupage.edu::e7df989b-36a6-4477-96d2-216b76c5f966" providerId="AD" clId="Web-{B23627D4-D83C-9F2D-DA36-7FA28A199EE6}" dt="2022-08-02T00:08:24.544" v="510" actId="1076"/>
          <ac:spMkLst>
            <pc:docMk/>
            <pc:sldMk cId="2826388299" sldId="256"/>
            <ac:spMk id="10" creationId="{F41B1D4A-8EF4-316D-E8C1-DC74A195615D}"/>
          </ac:spMkLst>
        </pc:spChg>
        <pc:spChg chg="mod">
          <ac:chgData name="Zavalza, Giovanni" userId="S::zavalzag@dupage.edu::e7df989b-36a6-4477-96d2-216b76c5f966" providerId="AD" clId="Web-{B23627D4-D83C-9F2D-DA36-7FA28A199EE6}" dt="2022-08-03T15:41:57.486" v="718" actId="14100"/>
          <ac:spMkLst>
            <pc:docMk/>
            <pc:sldMk cId="2826388299" sldId="256"/>
            <ac:spMk id="12" creationId="{EC71252B-E253-6FDA-267C-44426089B703}"/>
          </ac:spMkLst>
        </pc:spChg>
        <pc:spChg chg="mod">
          <ac:chgData name="Zavalza, Giovanni" userId="S::zavalzag@dupage.edu::e7df989b-36a6-4477-96d2-216b76c5f966" providerId="AD" clId="Web-{B23627D4-D83C-9F2D-DA36-7FA28A199EE6}" dt="2022-08-03T15:40:58.236" v="709" actId="1076"/>
          <ac:spMkLst>
            <pc:docMk/>
            <pc:sldMk cId="2826388299" sldId="256"/>
            <ac:spMk id="13" creationId="{AA489AF1-8C8E-8940-2A8C-3F69B28750FF}"/>
          </ac:spMkLst>
        </pc:spChg>
        <pc:spChg chg="mod">
          <ac:chgData name="Zavalza, Giovanni" userId="S::zavalzag@dupage.edu::e7df989b-36a6-4477-96d2-216b76c5f966" providerId="AD" clId="Web-{B23627D4-D83C-9F2D-DA36-7FA28A199EE6}" dt="2022-08-03T15:41:33.361" v="716" actId="14100"/>
          <ac:spMkLst>
            <pc:docMk/>
            <pc:sldMk cId="2826388299" sldId="256"/>
            <ac:spMk id="14" creationId="{E18E165D-63E4-EDEC-D29A-C23E1D886DB3}"/>
          </ac:spMkLst>
        </pc:spChg>
        <pc:spChg chg="mod">
          <ac:chgData name="Zavalza, Giovanni" userId="S::zavalzag@dupage.edu::e7df989b-36a6-4477-96d2-216b76c5f966" providerId="AD" clId="Web-{B23627D4-D83C-9F2D-DA36-7FA28A199EE6}" dt="2022-08-03T15:41:04.423" v="711" actId="14100"/>
          <ac:spMkLst>
            <pc:docMk/>
            <pc:sldMk cId="2826388299" sldId="256"/>
            <ac:spMk id="15" creationId="{7041A63C-14D2-17AC-4BE1-15D5A0784893}"/>
          </ac:spMkLst>
        </pc:spChg>
        <pc:spChg chg="mod">
          <ac:chgData name="Zavalza, Giovanni" userId="S::zavalzag@dupage.edu::e7df989b-36a6-4477-96d2-216b76c5f966" providerId="AD" clId="Web-{B23627D4-D83C-9F2D-DA36-7FA28A199EE6}" dt="2022-08-03T15:40:20.720" v="699" actId="14100"/>
          <ac:spMkLst>
            <pc:docMk/>
            <pc:sldMk cId="2826388299" sldId="256"/>
            <ac:spMk id="16" creationId="{77A8D0B5-6DC7-A7BD-FB18-BCE110C707E4}"/>
          </ac:spMkLst>
        </pc:spChg>
        <pc:spChg chg="mod">
          <ac:chgData name="Zavalza, Giovanni" userId="S::zavalzag@dupage.edu::e7df989b-36a6-4477-96d2-216b76c5f966" providerId="AD" clId="Web-{B23627D4-D83C-9F2D-DA36-7FA28A199EE6}" dt="2022-08-02T19:30:20.108" v="683" actId="1076"/>
          <ac:spMkLst>
            <pc:docMk/>
            <pc:sldMk cId="2826388299" sldId="256"/>
            <ac:spMk id="17" creationId="{C39181D2-91A6-1126-68D8-824CFE81507E}"/>
          </ac:spMkLst>
        </pc:spChg>
        <pc:spChg chg="mod">
          <ac:chgData name="Zavalza, Giovanni" userId="S::zavalzag@dupage.edu::e7df989b-36a6-4477-96d2-216b76c5f966" providerId="AD" clId="Web-{B23627D4-D83C-9F2D-DA36-7FA28A199EE6}" dt="2022-08-03T15:41:48.346" v="717" actId="1076"/>
          <ac:spMkLst>
            <pc:docMk/>
            <pc:sldMk cId="2826388299" sldId="256"/>
            <ac:spMk id="19" creationId="{CD402F42-C8CA-E252-EE62-A76B780D18C8}"/>
          </ac:spMkLst>
        </pc:spChg>
        <pc:spChg chg="mod">
          <ac:chgData name="Zavalza, Giovanni" userId="S::zavalzag@dupage.edu::e7df989b-36a6-4477-96d2-216b76c5f966" providerId="AD" clId="Web-{B23627D4-D83C-9F2D-DA36-7FA28A199EE6}" dt="2022-08-03T15:42:02.752" v="719" actId="1076"/>
          <ac:spMkLst>
            <pc:docMk/>
            <pc:sldMk cId="2826388299" sldId="256"/>
            <ac:spMk id="20" creationId="{3D160EDE-0C0F-5169-2606-D839B4572FA8}"/>
          </ac:spMkLst>
        </pc:spChg>
        <pc:spChg chg="mod">
          <ac:chgData name="Zavalza, Giovanni" userId="S::zavalzag@dupage.edu::e7df989b-36a6-4477-96d2-216b76c5f966" providerId="AD" clId="Web-{B23627D4-D83C-9F2D-DA36-7FA28A199EE6}" dt="2022-08-03T15:40:34.502" v="702" actId="1076"/>
          <ac:spMkLst>
            <pc:docMk/>
            <pc:sldMk cId="2826388299" sldId="256"/>
            <ac:spMk id="21" creationId="{1D752B5C-214C-BA5A-DBC6-884B8A31760A}"/>
          </ac:spMkLst>
        </pc:spChg>
        <pc:spChg chg="mod">
          <ac:chgData name="Zavalza, Giovanni" userId="S::zavalzag@dupage.edu::e7df989b-36a6-4477-96d2-216b76c5f966" providerId="AD" clId="Web-{B23627D4-D83C-9F2D-DA36-7FA28A199EE6}" dt="2022-08-03T15:41:00.392" v="710" actId="1076"/>
          <ac:spMkLst>
            <pc:docMk/>
            <pc:sldMk cId="2826388299" sldId="256"/>
            <ac:spMk id="25" creationId="{D445A345-7D51-14C4-C77D-723D211C57F4}"/>
          </ac:spMkLst>
        </pc:spChg>
        <pc:spChg chg="mod">
          <ac:chgData name="Zavalza, Giovanni" userId="S::zavalzag@dupage.edu::e7df989b-36a6-4477-96d2-216b76c5f966" providerId="AD" clId="Web-{B23627D4-D83C-9F2D-DA36-7FA28A199EE6}" dt="2022-08-02T19:31:06.109" v="697" actId="1076"/>
          <ac:spMkLst>
            <pc:docMk/>
            <pc:sldMk cId="2826388299" sldId="256"/>
            <ac:spMk id="26" creationId="{EA0401FB-E8EF-C333-4897-4AF324B8933D}"/>
          </ac:spMkLst>
        </pc:spChg>
        <pc:spChg chg="add mod">
          <ac:chgData name="Zavalza, Giovanni" userId="S::zavalzag@dupage.edu::e7df989b-36a6-4477-96d2-216b76c5f966" providerId="AD" clId="Web-{B23627D4-D83C-9F2D-DA36-7FA28A199EE6}" dt="2022-08-02T00:07:18.700" v="507" actId="1076"/>
          <ac:spMkLst>
            <pc:docMk/>
            <pc:sldMk cId="2826388299" sldId="256"/>
            <ac:spMk id="28" creationId="{DAE6AEA0-E31C-0326-BC09-ED47C6331951}"/>
          </ac:spMkLst>
        </pc:spChg>
        <pc:spChg chg="mod">
          <ac:chgData name="Zavalza, Giovanni" userId="S::zavalzag@dupage.edu::e7df989b-36a6-4477-96d2-216b76c5f966" providerId="AD" clId="Web-{B23627D4-D83C-9F2D-DA36-7FA28A199EE6}" dt="2022-08-03T15:40:15.642" v="698" actId="1076"/>
          <ac:spMkLst>
            <pc:docMk/>
            <pc:sldMk cId="2826388299" sldId="256"/>
            <ac:spMk id="29" creationId="{F333D0B2-4819-C124-0D69-D8E23867B4A7}"/>
          </ac:spMkLst>
        </pc:spChg>
        <pc:spChg chg="mod">
          <ac:chgData name="Zavalza, Giovanni" userId="S::zavalzag@dupage.edu::e7df989b-36a6-4477-96d2-216b76c5f966" providerId="AD" clId="Web-{B23627D4-D83C-9F2D-DA36-7FA28A199EE6}" dt="2022-08-03T15:42:14.111" v="720" actId="1076"/>
          <ac:spMkLst>
            <pc:docMk/>
            <pc:sldMk cId="2826388299" sldId="256"/>
            <ac:spMk id="30" creationId="{C2D22D3C-F7FC-5C3F-9B05-8D883E516687}"/>
          </ac:spMkLst>
        </pc:spChg>
        <pc:spChg chg="add mod">
          <ac:chgData name="Zavalza, Giovanni" userId="S::zavalzag@dupage.edu::e7df989b-36a6-4477-96d2-216b76c5f966" providerId="AD" clId="Web-{B23627D4-D83C-9F2D-DA36-7FA28A199EE6}" dt="2022-08-02T00:03:18.201" v="418" actId="1076"/>
          <ac:spMkLst>
            <pc:docMk/>
            <pc:sldMk cId="2826388299" sldId="256"/>
            <ac:spMk id="32" creationId="{DE15E798-46A3-B8C3-420D-326E7059B8C8}"/>
          </ac:spMkLst>
        </pc:spChg>
        <pc:spChg chg="mod">
          <ac:chgData name="Zavalza, Giovanni" userId="S::zavalzag@dupage.edu::e7df989b-36a6-4477-96d2-216b76c5f966" providerId="AD" clId="Web-{B23627D4-D83C-9F2D-DA36-7FA28A199EE6}" dt="2022-07-31T00:29:28.409" v="25" actId="1076"/>
          <ac:spMkLst>
            <pc:docMk/>
            <pc:sldMk cId="2826388299" sldId="256"/>
            <ac:spMk id="33" creationId="{500E0598-0475-8D88-9DC5-886D70E44129}"/>
          </ac:spMkLst>
        </pc:spChg>
        <pc:spChg chg="add mod">
          <ac:chgData name="Zavalza, Giovanni" userId="S::zavalzag@dupage.edu::e7df989b-36a6-4477-96d2-216b76c5f966" providerId="AD" clId="Web-{B23627D4-D83C-9F2D-DA36-7FA28A199EE6}" dt="2022-08-02T00:06:20.669" v="492" actId="1076"/>
          <ac:spMkLst>
            <pc:docMk/>
            <pc:sldMk cId="2826388299" sldId="256"/>
            <ac:spMk id="34" creationId="{BF9E5DE2-E3E2-185E-ABD5-880C359B2245}"/>
          </ac:spMkLst>
        </pc:spChg>
        <pc:spChg chg="add mod">
          <ac:chgData name="Zavalza, Giovanni" userId="S::zavalzag@dupage.edu::e7df989b-36a6-4477-96d2-216b76c5f966" providerId="AD" clId="Web-{B23627D4-D83C-9F2D-DA36-7FA28A199EE6}" dt="2022-08-02T00:08:34.981" v="511" actId="20577"/>
          <ac:spMkLst>
            <pc:docMk/>
            <pc:sldMk cId="2826388299" sldId="256"/>
            <ac:spMk id="35" creationId="{34C70515-A0BE-7178-F9CA-42EC5D46C2B0}"/>
          </ac:spMkLst>
        </pc:spChg>
        <pc:spChg chg="mod">
          <ac:chgData name="Zavalza, Giovanni" userId="S::zavalzag@dupage.edu::e7df989b-36a6-4477-96d2-216b76c5f966" providerId="AD" clId="Web-{B23627D4-D83C-9F2D-DA36-7FA28A199EE6}" dt="2022-08-02T00:04:00.200" v="423" actId="1076"/>
          <ac:spMkLst>
            <pc:docMk/>
            <pc:sldMk cId="2826388299" sldId="256"/>
            <ac:spMk id="72" creationId="{5A11320A-BD48-D24D-8886-A21C70B78D64}"/>
          </ac:spMkLst>
        </pc:spChg>
        <pc:picChg chg="add mod">
          <ac:chgData name="Zavalza, Giovanni" userId="S::zavalzag@dupage.edu::e7df989b-36a6-4477-96d2-216b76c5f966" providerId="AD" clId="Web-{B23627D4-D83C-9F2D-DA36-7FA28A199EE6}" dt="2022-08-03T15:42:31.330" v="723" actId="14100"/>
          <ac:picMkLst>
            <pc:docMk/>
            <pc:sldMk cId="2826388299" sldId="256"/>
            <ac:picMk id="3" creationId="{85D85113-D6BE-55AC-70E0-51547476316F}"/>
          </ac:picMkLst>
        </pc:picChg>
        <pc:picChg chg="mod">
          <ac:chgData name="Zavalza, Giovanni" userId="S::zavalzag@dupage.edu::e7df989b-36a6-4477-96d2-216b76c5f966" providerId="AD" clId="Web-{B23627D4-D83C-9F2D-DA36-7FA28A199EE6}" dt="2022-08-03T15:41:29.517" v="715" actId="1076"/>
          <ac:picMkLst>
            <pc:docMk/>
            <pc:sldMk cId="2826388299" sldId="256"/>
            <ac:picMk id="6" creationId="{FD59493B-2C66-381A-F7AD-147C07AD50A4}"/>
          </ac:picMkLst>
        </pc:picChg>
        <pc:picChg chg="mod">
          <ac:chgData name="Zavalza, Giovanni" userId="S::zavalzag@dupage.edu::e7df989b-36a6-4477-96d2-216b76c5f966" providerId="AD" clId="Web-{B23627D4-D83C-9F2D-DA36-7FA28A199EE6}" dt="2022-08-03T15:41:22.799" v="714" actId="1076"/>
          <ac:picMkLst>
            <pc:docMk/>
            <pc:sldMk cId="2826388299" sldId="256"/>
            <ac:picMk id="9" creationId="{00E3133B-6F11-FD7B-8691-3324116C573D}"/>
          </ac:picMkLst>
        </pc:picChg>
        <pc:picChg chg="add mod">
          <ac:chgData name="Zavalza, Giovanni" userId="S::zavalzag@dupage.edu::e7df989b-36a6-4477-96d2-216b76c5f966" providerId="AD" clId="Web-{B23627D4-D83C-9F2D-DA36-7FA28A199EE6}" dt="2022-08-03T15:42:33.924" v="724" actId="14100"/>
          <ac:picMkLst>
            <pc:docMk/>
            <pc:sldMk cId="2826388299" sldId="256"/>
            <ac:picMk id="23" creationId="{BD758AD5-250C-551C-A0C2-478B52C3917E}"/>
          </ac:picMkLst>
        </pc:picChg>
        <pc:picChg chg="add mod">
          <ac:chgData name="Zavalza, Giovanni" userId="S::zavalzag@dupage.edu::e7df989b-36a6-4477-96d2-216b76c5f966" providerId="AD" clId="Web-{B23627D4-D83C-9F2D-DA36-7FA28A199EE6}" dt="2022-08-03T15:42:29.252" v="722" actId="14100"/>
          <ac:picMkLst>
            <pc:docMk/>
            <pc:sldMk cId="2826388299" sldId="256"/>
            <ac:picMk id="27" creationId="{4A1F7308-D8B4-263E-2439-A591DCFDD68D}"/>
          </ac:picMkLst>
        </pc:picChg>
        <pc:picChg chg="mod">
          <ac:chgData name="Zavalza, Giovanni" userId="S::zavalzag@dupage.edu::e7df989b-36a6-4477-96d2-216b76c5f966" providerId="AD" clId="Web-{B23627D4-D83C-9F2D-DA36-7FA28A199EE6}" dt="2022-07-31T01:09:33.030" v="331" actId="1076"/>
          <ac:picMkLst>
            <pc:docMk/>
            <pc:sldMk cId="2826388299" sldId="256"/>
            <ac:picMk id="31" creationId="{A3EC64C2-BD69-3D46-9034-32D15525466B}"/>
          </ac:picMkLst>
        </pc:picChg>
        <pc:picChg chg="mod">
          <ac:chgData name="Zavalza, Giovanni" userId="S::zavalzag@dupage.edu::e7df989b-36a6-4477-96d2-216b76c5f966" providerId="AD" clId="Web-{B23627D4-D83C-9F2D-DA36-7FA28A199EE6}" dt="2022-08-03T15:41:16.595" v="712" actId="1076"/>
          <ac:picMkLst>
            <pc:docMk/>
            <pc:sldMk cId="2826388299" sldId="256"/>
            <ac:picMk id="38" creationId="{B01CEFA8-FF0E-6A27-4149-561F26E0038C}"/>
          </ac:picMkLst>
        </pc:picChg>
        <pc:picChg chg="mod">
          <ac:chgData name="Zavalza, Giovanni" userId="S::zavalzag@dupage.edu::e7df989b-36a6-4477-96d2-216b76c5f966" providerId="AD" clId="Web-{B23627D4-D83C-9F2D-DA36-7FA28A199EE6}" dt="2022-07-31T01:09:17.811" v="328" actId="14100"/>
          <ac:picMkLst>
            <pc:docMk/>
            <pc:sldMk cId="2826388299" sldId="256"/>
            <ac:picMk id="68" creationId="{CB653FF9-E532-3D4F-9BBE-3CD6FF02C2C6}"/>
          </ac:picMkLst>
        </pc:picChg>
      </pc:sldChg>
    </pc:docChg>
  </pc:docChgLst>
</pc:chgInfo>
</file>

<file path=ppt/media/image1.png>
</file>

<file path=ppt/media/image10.jpeg>
</file>

<file path=ppt/media/image2.tif>
</file>

<file path=ppt/media/image3.jp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98C1FE-714D-476A-A12A-E1B232D3E987}" type="datetimeFigureOut">
              <a:rPr lang="en-US" smtClean="0"/>
              <a:t>8/3/2022</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F479F6-8E6A-4AD8-8BF5-75E8D0C8E3CD}" type="slidenum">
              <a:rPr lang="en-US" smtClean="0"/>
              <a:t>‹#›</a:t>
            </a:fld>
            <a:endParaRPr lang="en-US" dirty="0"/>
          </a:p>
        </p:txBody>
      </p:sp>
    </p:spTree>
    <p:extLst>
      <p:ext uri="{BB962C8B-B14F-4D97-AF65-F5344CB8AC3E}">
        <p14:creationId xmlns:p14="http://schemas.microsoft.com/office/powerpoint/2010/main" val="2324854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F479F6-8E6A-4AD8-8BF5-75E8D0C8E3CD}" type="slidenum">
              <a:rPr lang="en-US" smtClean="0"/>
              <a:t>1</a:t>
            </a:fld>
            <a:endParaRPr lang="en-US" dirty="0"/>
          </a:p>
        </p:txBody>
      </p:sp>
    </p:spTree>
    <p:extLst>
      <p:ext uri="{BB962C8B-B14F-4D97-AF65-F5344CB8AC3E}">
        <p14:creationId xmlns:p14="http://schemas.microsoft.com/office/powerpoint/2010/main" val="30682598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F8FA6CE-872D-4393-8823-4AA26E7671C2}" type="datetimeFigureOut">
              <a:rPr lang="en-US" smtClean="0"/>
              <a:t>8/3/2022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11031C0-40E1-4BD7-95C1-F5D1F03294FF}" type="slidenum">
              <a:rPr lang="en-US" smtClean="0"/>
              <a:t>‹#›</a:t>
            </a:fld>
            <a:endParaRPr lang="en-US" dirty="0"/>
          </a:p>
        </p:txBody>
      </p:sp>
    </p:spTree>
    <p:extLst>
      <p:ext uri="{BB962C8B-B14F-4D97-AF65-F5344CB8AC3E}">
        <p14:creationId xmlns:p14="http://schemas.microsoft.com/office/powerpoint/2010/main" val="1073315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F8FA6CE-872D-4393-8823-4AA26E7671C2}" type="datetimeFigureOut">
              <a:rPr lang="en-US" smtClean="0"/>
              <a:t>8/3/2022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11031C0-40E1-4BD7-95C1-F5D1F03294FF}" type="slidenum">
              <a:rPr lang="en-US" smtClean="0"/>
              <a:t>‹#›</a:t>
            </a:fld>
            <a:endParaRPr lang="en-US" dirty="0"/>
          </a:p>
        </p:txBody>
      </p:sp>
    </p:spTree>
    <p:extLst>
      <p:ext uri="{BB962C8B-B14F-4D97-AF65-F5344CB8AC3E}">
        <p14:creationId xmlns:p14="http://schemas.microsoft.com/office/powerpoint/2010/main" val="329955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F8FA6CE-872D-4393-8823-4AA26E7671C2}" type="datetimeFigureOut">
              <a:rPr lang="en-US" smtClean="0"/>
              <a:t>8/3/2022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11031C0-40E1-4BD7-95C1-F5D1F03294FF}" type="slidenum">
              <a:rPr lang="en-US" smtClean="0"/>
              <a:t>‹#›</a:t>
            </a:fld>
            <a:endParaRPr lang="en-US" dirty="0"/>
          </a:p>
        </p:txBody>
      </p:sp>
    </p:spTree>
    <p:extLst>
      <p:ext uri="{BB962C8B-B14F-4D97-AF65-F5344CB8AC3E}">
        <p14:creationId xmlns:p14="http://schemas.microsoft.com/office/powerpoint/2010/main" val="38923202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F8FA6CE-872D-4393-8823-4AA26E7671C2}" type="datetimeFigureOut">
              <a:rPr lang="en-US" smtClean="0"/>
              <a:t>8/3/2022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11031C0-40E1-4BD7-95C1-F5D1F03294FF}" type="slidenum">
              <a:rPr lang="en-US" smtClean="0"/>
              <a:t>‹#›</a:t>
            </a:fld>
            <a:endParaRPr lang="en-US" dirty="0"/>
          </a:p>
        </p:txBody>
      </p:sp>
    </p:spTree>
    <p:extLst>
      <p:ext uri="{BB962C8B-B14F-4D97-AF65-F5344CB8AC3E}">
        <p14:creationId xmlns:p14="http://schemas.microsoft.com/office/powerpoint/2010/main" val="3072008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F8FA6CE-872D-4393-8823-4AA26E7671C2}" type="datetimeFigureOut">
              <a:rPr lang="en-US" smtClean="0"/>
              <a:t>8/3/2022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11031C0-40E1-4BD7-95C1-F5D1F03294FF}" type="slidenum">
              <a:rPr lang="en-US" smtClean="0"/>
              <a:t>‹#›</a:t>
            </a:fld>
            <a:endParaRPr lang="en-US" dirty="0"/>
          </a:p>
        </p:txBody>
      </p:sp>
    </p:spTree>
    <p:extLst>
      <p:ext uri="{BB962C8B-B14F-4D97-AF65-F5344CB8AC3E}">
        <p14:creationId xmlns:p14="http://schemas.microsoft.com/office/powerpoint/2010/main" val="2999434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F8FA6CE-872D-4393-8823-4AA26E7671C2}" type="datetimeFigureOut">
              <a:rPr lang="en-US" smtClean="0"/>
              <a:t>8/3/2022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11031C0-40E1-4BD7-95C1-F5D1F03294FF}" type="slidenum">
              <a:rPr lang="en-US" smtClean="0"/>
              <a:t>‹#›</a:t>
            </a:fld>
            <a:endParaRPr lang="en-US" dirty="0"/>
          </a:p>
        </p:txBody>
      </p:sp>
    </p:spTree>
    <p:extLst>
      <p:ext uri="{BB962C8B-B14F-4D97-AF65-F5344CB8AC3E}">
        <p14:creationId xmlns:p14="http://schemas.microsoft.com/office/powerpoint/2010/main" val="2729172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F8FA6CE-872D-4393-8823-4AA26E7671C2}" type="datetimeFigureOut">
              <a:rPr lang="en-US" smtClean="0"/>
              <a:t>8/3/2022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11031C0-40E1-4BD7-95C1-F5D1F03294FF}" type="slidenum">
              <a:rPr lang="en-US" smtClean="0"/>
              <a:t>‹#›</a:t>
            </a:fld>
            <a:endParaRPr lang="en-US" dirty="0"/>
          </a:p>
        </p:txBody>
      </p:sp>
    </p:spTree>
    <p:extLst>
      <p:ext uri="{BB962C8B-B14F-4D97-AF65-F5344CB8AC3E}">
        <p14:creationId xmlns:p14="http://schemas.microsoft.com/office/powerpoint/2010/main" val="2457227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8FA6CE-872D-4393-8823-4AA26E7671C2}" type="datetimeFigureOut">
              <a:rPr lang="en-US" smtClean="0"/>
              <a:t>8/3/2022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11031C0-40E1-4BD7-95C1-F5D1F03294FF}" type="slidenum">
              <a:rPr lang="en-US" smtClean="0"/>
              <a:t>‹#›</a:t>
            </a:fld>
            <a:endParaRPr lang="en-US" dirty="0"/>
          </a:p>
        </p:txBody>
      </p:sp>
    </p:spTree>
    <p:extLst>
      <p:ext uri="{BB962C8B-B14F-4D97-AF65-F5344CB8AC3E}">
        <p14:creationId xmlns:p14="http://schemas.microsoft.com/office/powerpoint/2010/main" val="26408022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8FA6CE-872D-4393-8823-4AA26E7671C2}" type="datetimeFigureOut">
              <a:rPr lang="en-US" smtClean="0"/>
              <a:t>8/3/2022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11031C0-40E1-4BD7-95C1-F5D1F03294FF}" type="slidenum">
              <a:rPr lang="en-US" smtClean="0"/>
              <a:t>‹#›</a:t>
            </a:fld>
            <a:endParaRPr lang="en-US" dirty="0"/>
          </a:p>
        </p:txBody>
      </p:sp>
    </p:spTree>
    <p:extLst>
      <p:ext uri="{BB962C8B-B14F-4D97-AF65-F5344CB8AC3E}">
        <p14:creationId xmlns:p14="http://schemas.microsoft.com/office/powerpoint/2010/main" val="226790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4F8FA6CE-872D-4393-8823-4AA26E7671C2}" type="datetimeFigureOut">
              <a:rPr lang="en-US" smtClean="0"/>
              <a:t>8/3/2022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11031C0-40E1-4BD7-95C1-F5D1F03294FF}" type="slidenum">
              <a:rPr lang="en-US" smtClean="0"/>
              <a:t>‹#›</a:t>
            </a:fld>
            <a:endParaRPr lang="en-US" dirty="0"/>
          </a:p>
        </p:txBody>
      </p:sp>
    </p:spTree>
    <p:extLst>
      <p:ext uri="{BB962C8B-B14F-4D97-AF65-F5344CB8AC3E}">
        <p14:creationId xmlns:p14="http://schemas.microsoft.com/office/powerpoint/2010/main" val="3543374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dirty="0"/>
              <a:t>Click icon to add picture</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4F8FA6CE-872D-4393-8823-4AA26E7671C2}" type="datetimeFigureOut">
              <a:rPr lang="en-US" smtClean="0"/>
              <a:t>8/3/2022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11031C0-40E1-4BD7-95C1-F5D1F03294FF}" type="slidenum">
              <a:rPr lang="en-US" smtClean="0"/>
              <a:t>‹#›</a:t>
            </a:fld>
            <a:endParaRPr lang="en-US" dirty="0"/>
          </a:p>
        </p:txBody>
      </p:sp>
    </p:spTree>
    <p:extLst>
      <p:ext uri="{BB962C8B-B14F-4D97-AF65-F5344CB8AC3E}">
        <p14:creationId xmlns:p14="http://schemas.microsoft.com/office/powerpoint/2010/main" val="15741970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4F8FA6CE-872D-4393-8823-4AA26E7671C2}" type="datetimeFigureOut">
              <a:rPr lang="en-US" smtClean="0"/>
              <a:t>8/3/2022</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E11031C0-40E1-4BD7-95C1-F5D1F03294FF}" type="slidenum">
              <a:rPr lang="en-US" smtClean="0"/>
              <a:t>‹#›</a:t>
            </a:fld>
            <a:endParaRPr lang="en-US" dirty="0"/>
          </a:p>
        </p:txBody>
      </p:sp>
    </p:spTree>
    <p:extLst>
      <p:ext uri="{BB962C8B-B14F-4D97-AF65-F5344CB8AC3E}">
        <p14:creationId xmlns:p14="http://schemas.microsoft.com/office/powerpoint/2010/main" val="2443543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jpeg"/><Relationship Id="rId12"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jpeg"/><Relationship Id="rId5" Type="http://schemas.openxmlformats.org/officeDocument/2006/relationships/image" Target="../media/image3.jpg"/><Relationship Id="rId10" Type="http://schemas.openxmlformats.org/officeDocument/2006/relationships/image" Target="../media/image8.jpeg"/><Relationship Id="rId4" Type="http://schemas.openxmlformats.org/officeDocument/2006/relationships/image" Target="../media/image2.tif"/><Relationship Id="rId9"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24" name="Picture 24" descr="Logo&#10;&#10;Description automatically generated">
            <a:extLst>
              <a:ext uri="{FF2B5EF4-FFF2-40B4-BE49-F238E27FC236}">
                <a16:creationId xmlns:a16="http://schemas.microsoft.com/office/drawing/2014/main" id="{573BFC7A-CD5F-485F-C16E-D14DD998E8AB}"/>
              </a:ext>
            </a:extLst>
          </p:cNvPr>
          <p:cNvPicPr>
            <a:picLocks noChangeAspect="1"/>
          </p:cNvPicPr>
          <p:nvPr/>
        </p:nvPicPr>
        <p:blipFill>
          <a:blip r:embed="rId3"/>
          <a:stretch>
            <a:fillRect/>
          </a:stretch>
        </p:blipFill>
        <p:spPr>
          <a:xfrm>
            <a:off x="140400" y="183600"/>
            <a:ext cx="3607200" cy="3391200"/>
          </a:xfrm>
          <a:prstGeom prst="rect">
            <a:avLst/>
          </a:prstGeom>
        </p:spPr>
      </p:pic>
      <p:sp>
        <p:nvSpPr>
          <p:cNvPr id="16" name="Rectangle: Rounded Corners 15">
            <a:extLst>
              <a:ext uri="{FF2B5EF4-FFF2-40B4-BE49-F238E27FC236}">
                <a16:creationId xmlns:a16="http://schemas.microsoft.com/office/drawing/2014/main" id="{77A8D0B5-6DC7-A7BD-FB18-BCE110C707E4}"/>
              </a:ext>
            </a:extLst>
          </p:cNvPr>
          <p:cNvSpPr/>
          <p:nvPr/>
        </p:nvSpPr>
        <p:spPr>
          <a:xfrm>
            <a:off x="12416400" y="3992400"/>
            <a:ext cx="30888000" cy="499057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8600" dirty="0">
              <a:solidFill>
                <a:schemeClr val="tx1"/>
              </a:solidFill>
              <a:cs typeface="Calibri"/>
            </a:endParaRPr>
          </a:p>
        </p:txBody>
      </p:sp>
      <p:sp>
        <p:nvSpPr>
          <p:cNvPr id="15" name="Rectangle: Rounded Corners 14">
            <a:extLst>
              <a:ext uri="{FF2B5EF4-FFF2-40B4-BE49-F238E27FC236}">
                <a16:creationId xmlns:a16="http://schemas.microsoft.com/office/drawing/2014/main" id="{7041A63C-14D2-17AC-4BE1-15D5A0784893}"/>
              </a:ext>
            </a:extLst>
          </p:cNvPr>
          <p:cNvSpPr/>
          <p:nvPr/>
        </p:nvSpPr>
        <p:spPr>
          <a:xfrm>
            <a:off x="12416400" y="9891757"/>
            <a:ext cx="30888000" cy="1339517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8600" dirty="0">
              <a:solidFill>
                <a:schemeClr val="tx1"/>
              </a:solidFill>
              <a:cs typeface="Calibri"/>
            </a:endParaRPr>
          </a:p>
        </p:txBody>
      </p:sp>
      <p:sp>
        <p:nvSpPr>
          <p:cNvPr id="14" name="Rectangle: Rounded Corners 13">
            <a:extLst>
              <a:ext uri="{FF2B5EF4-FFF2-40B4-BE49-F238E27FC236}">
                <a16:creationId xmlns:a16="http://schemas.microsoft.com/office/drawing/2014/main" id="{E18E165D-63E4-EDEC-D29A-C23E1D886DB3}"/>
              </a:ext>
            </a:extLst>
          </p:cNvPr>
          <p:cNvSpPr/>
          <p:nvPr/>
        </p:nvSpPr>
        <p:spPr>
          <a:xfrm>
            <a:off x="12416400" y="24106144"/>
            <a:ext cx="18273600" cy="861425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8600" b="1" dirty="0">
              <a:solidFill>
                <a:schemeClr val="bg1"/>
              </a:solidFill>
              <a:ea typeface="+mn-lt"/>
              <a:cs typeface="+mn-lt"/>
            </a:endParaRPr>
          </a:p>
          <a:p>
            <a:pPr algn="ctr"/>
            <a:endParaRPr lang="en-US" sz="8600" dirty="0">
              <a:solidFill>
                <a:schemeClr val="tx1"/>
              </a:solidFill>
              <a:cs typeface="Calibri"/>
            </a:endParaRPr>
          </a:p>
        </p:txBody>
      </p:sp>
      <p:sp>
        <p:nvSpPr>
          <p:cNvPr id="12" name="Rectangle: Rounded Corners 11">
            <a:extLst>
              <a:ext uri="{FF2B5EF4-FFF2-40B4-BE49-F238E27FC236}">
                <a16:creationId xmlns:a16="http://schemas.microsoft.com/office/drawing/2014/main" id="{EC71252B-E253-6FDA-267C-44426089B703}"/>
              </a:ext>
            </a:extLst>
          </p:cNvPr>
          <p:cNvSpPr/>
          <p:nvPr/>
        </p:nvSpPr>
        <p:spPr>
          <a:xfrm>
            <a:off x="31166786" y="24106144"/>
            <a:ext cx="12137614" cy="861425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8600" b="1" dirty="0">
              <a:solidFill>
                <a:schemeClr val="bg1"/>
              </a:solidFill>
              <a:ea typeface="+mn-lt"/>
              <a:cs typeface="+mn-lt"/>
            </a:endParaRPr>
          </a:p>
          <a:p>
            <a:pPr algn="ctr"/>
            <a:r>
              <a:rPr lang="en-US" sz="8600" b="1" dirty="0">
                <a:solidFill>
                  <a:schemeClr val="bg1"/>
                </a:solidFill>
                <a:cs typeface="Calibri"/>
              </a:rPr>
              <a:t>Abstract</a:t>
            </a:r>
            <a:endParaRPr lang="en-US" sz="8600" dirty="0">
              <a:solidFill>
                <a:schemeClr val="bg1"/>
              </a:solidFill>
              <a:ea typeface="+mn-lt"/>
              <a:cs typeface="+mn-lt"/>
            </a:endParaRPr>
          </a:p>
          <a:p>
            <a:pPr algn="ctr"/>
            <a:endParaRPr lang="en-US" sz="8600" dirty="0">
              <a:cs typeface="Calibri"/>
            </a:endParaRPr>
          </a:p>
        </p:txBody>
      </p:sp>
      <p:sp>
        <p:nvSpPr>
          <p:cNvPr id="7" name="Rectangle: Rounded Corners 6">
            <a:extLst>
              <a:ext uri="{FF2B5EF4-FFF2-40B4-BE49-F238E27FC236}">
                <a16:creationId xmlns:a16="http://schemas.microsoft.com/office/drawing/2014/main" id="{4747A6E4-CFB3-4B15-05AE-F3C87834A56C}"/>
              </a:ext>
            </a:extLst>
          </p:cNvPr>
          <p:cNvSpPr/>
          <p:nvPr/>
        </p:nvSpPr>
        <p:spPr>
          <a:xfrm>
            <a:off x="579600" y="3992400"/>
            <a:ext cx="11145600" cy="6652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8600" dirty="0">
              <a:solidFill>
                <a:schemeClr val="tx1"/>
              </a:solidFill>
              <a:cs typeface="Calibri"/>
            </a:endParaRPr>
          </a:p>
        </p:txBody>
      </p:sp>
      <p:sp>
        <p:nvSpPr>
          <p:cNvPr id="4" name="Rectangle: Rounded Corners 3">
            <a:extLst>
              <a:ext uri="{FF2B5EF4-FFF2-40B4-BE49-F238E27FC236}">
                <a16:creationId xmlns:a16="http://schemas.microsoft.com/office/drawing/2014/main" id="{9FC64E0F-48F4-6BA0-E0F9-86509598D147}"/>
              </a:ext>
            </a:extLst>
          </p:cNvPr>
          <p:cNvSpPr/>
          <p:nvPr/>
        </p:nvSpPr>
        <p:spPr>
          <a:xfrm>
            <a:off x="579600" y="11725200"/>
            <a:ext cx="11145600" cy="209952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8600">
              <a:solidFill>
                <a:schemeClr val="tx1"/>
              </a:solidFill>
              <a:cs typeface="Calibri"/>
            </a:endParaRPr>
          </a:p>
        </p:txBody>
      </p:sp>
      <p:sp>
        <p:nvSpPr>
          <p:cNvPr id="2" name="TextBox 1"/>
          <p:cNvSpPr txBox="1"/>
          <p:nvPr/>
        </p:nvSpPr>
        <p:spPr>
          <a:xfrm>
            <a:off x="-84714" y="762018"/>
            <a:ext cx="43891199" cy="2446824"/>
          </a:xfrm>
          <a:prstGeom prst="rect">
            <a:avLst/>
          </a:prstGeom>
          <a:noFill/>
        </p:spPr>
        <p:txBody>
          <a:bodyPr wrap="square" lIns="91440" tIns="45720" rIns="91440" bIns="45720" rtlCol="0" anchor="t">
            <a:spAutoFit/>
          </a:bodyPr>
          <a:lstStyle/>
          <a:p>
            <a:pPr algn="ctr"/>
            <a:r>
              <a:rPr lang="en-US" sz="10500" b="1" dirty="0"/>
              <a:t>VR Authoring For Everyone</a:t>
            </a:r>
            <a:endParaRPr lang="en-US" dirty="0"/>
          </a:p>
          <a:p>
            <a:pPr algn="ctr"/>
            <a:r>
              <a:rPr lang="en-US" sz="4800" b="1" dirty="0"/>
              <a:t>Author: Giovanni Zavalza      Mentor: James Vanderhyde</a:t>
            </a:r>
            <a:endParaRPr lang="en-US" dirty="0"/>
          </a:p>
        </p:txBody>
      </p:sp>
      <p:pic>
        <p:nvPicPr>
          <p:cNvPr id="31" name="Picture 30">
            <a:extLst>
              <a:ext uri="{FF2B5EF4-FFF2-40B4-BE49-F238E27FC236}">
                <a16:creationId xmlns:a16="http://schemas.microsoft.com/office/drawing/2014/main" id="{A3EC64C2-BD69-3D46-9034-32D1552546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08431" y="28503023"/>
            <a:ext cx="4005099" cy="3376703"/>
          </a:xfrm>
          <a:prstGeom prst="rect">
            <a:avLst/>
          </a:prstGeom>
        </p:spPr>
      </p:pic>
      <p:pic>
        <p:nvPicPr>
          <p:cNvPr id="68" name="Picture 67">
            <a:extLst>
              <a:ext uri="{FF2B5EF4-FFF2-40B4-BE49-F238E27FC236}">
                <a16:creationId xmlns:a16="http://schemas.microsoft.com/office/drawing/2014/main" id="{CB653FF9-E532-3D4F-9BBE-3CD6FF02C2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00040" y="25879403"/>
            <a:ext cx="5851846" cy="2667951"/>
          </a:xfrm>
          <a:prstGeom prst="rect">
            <a:avLst/>
          </a:prstGeom>
        </p:spPr>
      </p:pic>
      <p:sp>
        <p:nvSpPr>
          <p:cNvPr id="72" name="TextBox 71">
            <a:extLst>
              <a:ext uri="{FF2B5EF4-FFF2-40B4-BE49-F238E27FC236}">
                <a16:creationId xmlns:a16="http://schemas.microsoft.com/office/drawing/2014/main" id="{5A11320A-BD48-D24D-8886-A21C70B78D64}"/>
              </a:ext>
            </a:extLst>
          </p:cNvPr>
          <p:cNvSpPr txBox="1"/>
          <p:nvPr/>
        </p:nvSpPr>
        <p:spPr>
          <a:xfrm>
            <a:off x="31747028" y="28681135"/>
            <a:ext cx="7263002" cy="3323987"/>
          </a:xfrm>
          <a:prstGeom prst="rect">
            <a:avLst/>
          </a:prstGeom>
          <a:noFill/>
        </p:spPr>
        <p:txBody>
          <a:bodyPr wrap="square" lIns="91440" tIns="45720" rIns="91440" bIns="45720" rtlCol="0" anchor="t">
            <a:spAutoFit/>
          </a:bodyPr>
          <a:lstStyle/>
          <a:p>
            <a:r>
              <a:rPr lang="en-US" sz="2600" dirty="0">
                <a:latin typeface="Arial"/>
                <a:cs typeface="Arial"/>
              </a:rPr>
              <a:t>This work is supported by the National Science Foundation through the LSAMP Program under Award Number 1911271. Any opinions, findings, and conclusions or recommendations expressed in this material are those of the author(s) and do not necessarily reflect the views of the National Science Foundation.</a:t>
            </a:r>
          </a:p>
          <a:p>
            <a:endParaRPr lang="en-US" sz="2800" dirty="0">
              <a:latin typeface="Arial" panose="020B0604020202020204" pitchFamily="34" charset="0"/>
              <a:cs typeface="Arial" panose="020B0604020202020204" pitchFamily="34" charset="0"/>
            </a:endParaRPr>
          </a:p>
        </p:txBody>
      </p:sp>
      <p:sp>
        <p:nvSpPr>
          <p:cNvPr id="80" name="Rectangle 11">
            <a:extLst>
              <a:ext uri="{FF2B5EF4-FFF2-40B4-BE49-F238E27FC236}">
                <a16:creationId xmlns:a16="http://schemas.microsoft.com/office/drawing/2014/main" id="{235A797E-6C9C-494E-A4A5-AA5F4B78DC2B}"/>
              </a:ext>
            </a:extLst>
          </p:cNvPr>
          <p:cNvSpPr>
            <a:spLocks noChangeArrowheads="1"/>
          </p:cNvSpPr>
          <p:nvPr/>
        </p:nvSpPr>
        <p:spPr bwMode="auto">
          <a:xfrm>
            <a:off x="-7149547" y="5010228"/>
            <a:ext cx="5405433" cy="1582737"/>
          </a:xfrm>
          <a:prstGeom prst="rect">
            <a:avLst/>
          </a:prstGeom>
          <a:solidFill>
            <a:srgbClr val="7030A0"/>
          </a:solidFill>
          <a:ln>
            <a:noFill/>
          </a:ln>
          <a:effectLst/>
        </p:spPr>
        <p:txBody>
          <a:bodyPr wrap="none" lIns="205740" tIns="102870" rIns="205740" bIns="102870" anchor="ctr"/>
          <a:lstStyle/>
          <a:p>
            <a:pPr algn="ctr" defTabSz="4703763" eaLnBrk="1" hangingPunct="1">
              <a:defRPr/>
            </a:pPr>
            <a:r>
              <a:rPr lang="en-US" sz="6600" b="1" dirty="0">
                <a:solidFill>
                  <a:schemeClr val="bg1"/>
                </a:solidFill>
                <a:effectLst>
                  <a:outerShdw blurRad="38100" dist="38100" dir="2700000" algn="tl">
                    <a:srgbClr val="000000"/>
                  </a:outerShdw>
                </a:effectLst>
                <a:ea typeface="+mn-ea"/>
                <a:cs typeface="Times New Roman" panose="02020603050405020304" pitchFamily="18" charset="0"/>
              </a:rPr>
              <a:t>Abstract</a:t>
            </a:r>
            <a:endParaRPr lang="en-US" sz="6600" b="1" dirty="0">
              <a:effectLst>
                <a:outerShdw blurRad="38100" dist="38100" dir="2700000" algn="tl">
                  <a:srgbClr val="FFFFFF"/>
                </a:outerShdw>
              </a:effectLst>
              <a:ea typeface="+mn-ea"/>
              <a:cs typeface="Times New Roman" panose="02020603050405020304" pitchFamily="18" charset="0"/>
            </a:endParaRPr>
          </a:p>
        </p:txBody>
      </p:sp>
      <p:sp>
        <p:nvSpPr>
          <p:cNvPr id="83" name="Rectangle 11">
            <a:extLst>
              <a:ext uri="{FF2B5EF4-FFF2-40B4-BE49-F238E27FC236}">
                <a16:creationId xmlns:a16="http://schemas.microsoft.com/office/drawing/2014/main" id="{D243EC32-1B1A-CE49-8D81-F1F1FD6B9B1A}"/>
              </a:ext>
            </a:extLst>
          </p:cNvPr>
          <p:cNvSpPr>
            <a:spLocks noChangeArrowheads="1"/>
          </p:cNvSpPr>
          <p:nvPr/>
        </p:nvSpPr>
        <p:spPr bwMode="auto">
          <a:xfrm>
            <a:off x="-7260317" y="24104627"/>
            <a:ext cx="6312633" cy="1582737"/>
          </a:xfrm>
          <a:prstGeom prst="rect">
            <a:avLst/>
          </a:prstGeom>
          <a:solidFill>
            <a:srgbClr val="7030A0"/>
          </a:solidFill>
          <a:ln>
            <a:noFill/>
          </a:ln>
          <a:effectLst/>
        </p:spPr>
        <p:txBody>
          <a:bodyPr wrap="none" lIns="205740" tIns="102870" rIns="205740" bIns="102870" anchor="ctr"/>
          <a:lstStyle/>
          <a:p>
            <a:pPr algn="ctr" defTabSz="4703763" eaLnBrk="1" hangingPunct="1">
              <a:defRPr/>
            </a:pPr>
            <a:r>
              <a:rPr lang="en-US" sz="6600" b="1" dirty="0">
                <a:solidFill>
                  <a:schemeClr val="bg1"/>
                </a:solidFill>
                <a:effectLst>
                  <a:outerShdw blurRad="38100" dist="38100" dir="2700000" algn="tl">
                    <a:srgbClr val="000000"/>
                  </a:outerShdw>
                </a:effectLst>
                <a:ea typeface="+mn-ea"/>
                <a:cs typeface="Times New Roman" panose="02020603050405020304" pitchFamily="18" charset="0"/>
              </a:rPr>
              <a:t>Methods</a:t>
            </a:r>
            <a:endParaRPr lang="en-US" sz="6600" b="1" dirty="0">
              <a:effectLst>
                <a:outerShdw blurRad="38100" dist="38100" dir="2700000" algn="tl">
                  <a:srgbClr val="FFFFFF"/>
                </a:outerShdw>
              </a:effectLst>
              <a:ea typeface="+mn-ea"/>
              <a:cs typeface="Times New Roman" panose="02020603050405020304" pitchFamily="18" charset="0"/>
            </a:endParaRPr>
          </a:p>
        </p:txBody>
      </p:sp>
      <p:sp>
        <p:nvSpPr>
          <p:cNvPr id="84" name="Rectangle 11">
            <a:extLst>
              <a:ext uri="{FF2B5EF4-FFF2-40B4-BE49-F238E27FC236}">
                <a16:creationId xmlns:a16="http://schemas.microsoft.com/office/drawing/2014/main" id="{5383F3FB-763E-A147-99F8-678EFE0753CA}"/>
              </a:ext>
            </a:extLst>
          </p:cNvPr>
          <p:cNvSpPr>
            <a:spLocks noChangeArrowheads="1"/>
          </p:cNvSpPr>
          <p:nvPr/>
        </p:nvSpPr>
        <p:spPr bwMode="auto">
          <a:xfrm>
            <a:off x="-6723086" y="15335027"/>
            <a:ext cx="5578233" cy="1582737"/>
          </a:xfrm>
          <a:prstGeom prst="rect">
            <a:avLst/>
          </a:prstGeom>
          <a:solidFill>
            <a:srgbClr val="7030A0"/>
          </a:solidFill>
          <a:ln>
            <a:noFill/>
          </a:ln>
          <a:effectLst/>
        </p:spPr>
        <p:txBody>
          <a:bodyPr wrap="none" lIns="205740" tIns="102870" rIns="205740" bIns="102870" anchor="ctr"/>
          <a:lstStyle/>
          <a:p>
            <a:pPr algn="ctr" defTabSz="4703763" eaLnBrk="1" hangingPunct="1">
              <a:defRPr/>
            </a:pPr>
            <a:r>
              <a:rPr lang="en-US" sz="6600" b="1" dirty="0">
                <a:solidFill>
                  <a:schemeClr val="bg1"/>
                </a:solidFill>
                <a:effectLst>
                  <a:outerShdw blurRad="38100" dist="38100" dir="2700000" algn="tl">
                    <a:srgbClr val="000000"/>
                  </a:outerShdw>
                </a:effectLst>
                <a:ea typeface="+mn-ea"/>
                <a:cs typeface="Times New Roman" panose="02020603050405020304" pitchFamily="18" charset="0"/>
              </a:rPr>
              <a:t>Conclusions</a:t>
            </a:r>
            <a:endParaRPr lang="en-US" sz="6600" b="1" dirty="0">
              <a:effectLst>
                <a:outerShdw blurRad="38100" dist="38100" dir="2700000" algn="tl">
                  <a:srgbClr val="FFFFFF"/>
                </a:outerShdw>
              </a:effectLst>
              <a:ea typeface="+mn-ea"/>
              <a:cs typeface="Times New Roman" panose="02020603050405020304" pitchFamily="18" charset="0"/>
            </a:endParaRPr>
          </a:p>
        </p:txBody>
      </p:sp>
      <p:sp>
        <p:nvSpPr>
          <p:cNvPr id="85" name="Rectangle 11">
            <a:extLst>
              <a:ext uri="{FF2B5EF4-FFF2-40B4-BE49-F238E27FC236}">
                <a16:creationId xmlns:a16="http://schemas.microsoft.com/office/drawing/2014/main" id="{9626BABB-59BB-014E-944F-3D5E50B57062}"/>
              </a:ext>
            </a:extLst>
          </p:cNvPr>
          <p:cNvSpPr>
            <a:spLocks noChangeArrowheads="1"/>
          </p:cNvSpPr>
          <p:nvPr/>
        </p:nvSpPr>
        <p:spPr bwMode="auto">
          <a:xfrm>
            <a:off x="-7084233" y="11285717"/>
            <a:ext cx="5923833" cy="1582737"/>
          </a:xfrm>
          <a:prstGeom prst="rect">
            <a:avLst/>
          </a:prstGeom>
          <a:solidFill>
            <a:srgbClr val="7030A0"/>
          </a:solidFill>
          <a:ln>
            <a:noFill/>
          </a:ln>
          <a:effectLst/>
        </p:spPr>
        <p:txBody>
          <a:bodyPr wrap="none" lIns="205740" tIns="102870" rIns="205740" bIns="102870" anchor="ctr"/>
          <a:lstStyle/>
          <a:p>
            <a:pPr algn="ctr" defTabSz="4703763" eaLnBrk="1" hangingPunct="1">
              <a:defRPr/>
            </a:pPr>
            <a:r>
              <a:rPr lang="en-US" sz="6600" b="1" dirty="0">
                <a:solidFill>
                  <a:schemeClr val="bg1"/>
                </a:solidFill>
                <a:effectLst>
                  <a:outerShdw blurRad="38100" dist="38100" dir="2700000" algn="tl">
                    <a:srgbClr val="000000"/>
                  </a:outerShdw>
                </a:effectLst>
                <a:ea typeface="+mn-ea"/>
                <a:cs typeface="Times New Roman" panose="02020603050405020304" pitchFamily="18" charset="0"/>
              </a:rPr>
              <a:t>Introduction</a:t>
            </a:r>
            <a:endParaRPr lang="en-US" sz="6600" b="1" dirty="0">
              <a:effectLst>
                <a:outerShdw blurRad="38100" dist="38100" dir="2700000" algn="tl">
                  <a:srgbClr val="FFFFFF"/>
                </a:outerShdw>
              </a:effectLst>
              <a:ea typeface="+mn-ea"/>
              <a:cs typeface="Times New Roman" panose="02020603050405020304" pitchFamily="18" charset="0"/>
            </a:endParaRPr>
          </a:p>
        </p:txBody>
      </p:sp>
      <p:sp>
        <p:nvSpPr>
          <p:cNvPr id="86" name="Rectangle 11">
            <a:extLst>
              <a:ext uri="{FF2B5EF4-FFF2-40B4-BE49-F238E27FC236}">
                <a16:creationId xmlns:a16="http://schemas.microsoft.com/office/drawing/2014/main" id="{6CAEBD59-6351-AA40-A14F-8331C1A8E08F}"/>
              </a:ext>
            </a:extLst>
          </p:cNvPr>
          <p:cNvSpPr>
            <a:spLocks noChangeArrowheads="1"/>
          </p:cNvSpPr>
          <p:nvPr/>
        </p:nvSpPr>
        <p:spPr bwMode="auto">
          <a:xfrm>
            <a:off x="-7065403" y="21480916"/>
            <a:ext cx="5794233" cy="1409937"/>
          </a:xfrm>
          <a:prstGeom prst="rect">
            <a:avLst/>
          </a:prstGeom>
          <a:solidFill>
            <a:srgbClr val="7030A0"/>
          </a:solidFill>
          <a:ln>
            <a:noFill/>
          </a:ln>
          <a:effectLst/>
        </p:spPr>
        <p:txBody>
          <a:bodyPr wrap="none" lIns="205740" tIns="102870" rIns="205740" bIns="102870" anchor="ctr"/>
          <a:lstStyle/>
          <a:p>
            <a:pPr algn="ctr" defTabSz="4703763" eaLnBrk="1" hangingPunct="1">
              <a:defRPr/>
            </a:pPr>
            <a:r>
              <a:rPr lang="en-US" sz="6600" b="1" dirty="0">
                <a:solidFill>
                  <a:schemeClr val="bg1"/>
                </a:solidFill>
                <a:effectLst>
                  <a:outerShdw blurRad="38100" dist="38100" dir="2700000" algn="tl">
                    <a:srgbClr val="000000"/>
                  </a:outerShdw>
                </a:effectLst>
                <a:ea typeface="+mn-ea"/>
                <a:cs typeface="Times New Roman" panose="02020603050405020304" pitchFamily="18" charset="0"/>
              </a:rPr>
              <a:t>Results</a:t>
            </a:r>
            <a:endParaRPr lang="en-US" sz="6600" b="1" dirty="0">
              <a:effectLst>
                <a:outerShdw blurRad="38100" dist="38100" dir="2700000" algn="tl">
                  <a:srgbClr val="FFFFFF"/>
                </a:outerShdw>
              </a:effectLst>
              <a:ea typeface="+mn-ea"/>
              <a:cs typeface="Times New Roman" panose="02020603050405020304" pitchFamily="18" charset="0"/>
            </a:endParaRPr>
          </a:p>
        </p:txBody>
      </p:sp>
      <p:sp>
        <p:nvSpPr>
          <p:cNvPr id="88" name="Rectangle 11">
            <a:extLst>
              <a:ext uri="{FF2B5EF4-FFF2-40B4-BE49-F238E27FC236}">
                <a16:creationId xmlns:a16="http://schemas.microsoft.com/office/drawing/2014/main" id="{D7259818-A020-BD4F-9325-BEDCCB24BE79}"/>
              </a:ext>
            </a:extLst>
          </p:cNvPr>
          <p:cNvSpPr>
            <a:spLocks noChangeArrowheads="1"/>
          </p:cNvSpPr>
          <p:nvPr/>
        </p:nvSpPr>
        <p:spPr bwMode="auto">
          <a:xfrm>
            <a:off x="-7694573" y="18457374"/>
            <a:ext cx="7133433" cy="1669137"/>
          </a:xfrm>
          <a:prstGeom prst="rect">
            <a:avLst/>
          </a:prstGeom>
          <a:solidFill>
            <a:srgbClr val="7030A0"/>
          </a:solidFill>
          <a:ln>
            <a:noFill/>
          </a:ln>
          <a:effectLst/>
        </p:spPr>
        <p:txBody>
          <a:bodyPr wrap="none" lIns="205740" tIns="102870" rIns="205740" bIns="102870" anchor="ctr"/>
          <a:lstStyle/>
          <a:p>
            <a:pPr algn="ctr" defTabSz="4703763" eaLnBrk="1" hangingPunct="1">
              <a:defRPr/>
            </a:pPr>
            <a:r>
              <a:rPr lang="en-US" sz="6600" b="1" dirty="0">
                <a:solidFill>
                  <a:schemeClr val="bg1"/>
                </a:solidFill>
                <a:effectLst>
                  <a:outerShdw blurRad="38100" dist="38100" dir="2700000" algn="tl">
                    <a:srgbClr val="000000"/>
                  </a:outerShdw>
                </a:effectLst>
                <a:ea typeface="+mn-ea"/>
                <a:cs typeface="Times New Roman" panose="02020603050405020304" pitchFamily="18" charset="0"/>
              </a:rPr>
              <a:t>Acknowledgements</a:t>
            </a:r>
            <a:endParaRPr lang="en-US" sz="6600" b="1" dirty="0">
              <a:effectLst>
                <a:outerShdw blurRad="38100" dist="38100" dir="2700000" algn="tl">
                  <a:srgbClr val="FFFFFF"/>
                </a:outerShdw>
              </a:effectLst>
              <a:ea typeface="+mn-ea"/>
              <a:cs typeface="Times New Roman" panose="02020603050405020304" pitchFamily="18" charset="0"/>
            </a:endParaRPr>
          </a:p>
        </p:txBody>
      </p:sp>
      <p:sp>
        <p:nvSpPr>
          <p:cNvPr id="10" name="TextBox 9">
            <a:extLst>
              <a:ext uri="{FF2B5EF4-FFF2-40B4-BE49-F238E27FC236}">
                <a16:creationId xmlns:a16="http://schemas.microsoft.com/office/drawing/2014/main" id="{F41B1D4A-8EF4-316D-E8C1-DC74A195615D}"/>
              </a:ext>
            </a:extLst>
          </p:cNvPr>
          <p:cNvSpPr txBox="1"/>
          <p:nvPr/>
        </p:nvSpPr>
        <p:spPr>
          <a:xfrm>
            <a:off x="37443081" y="26501739"/>
            <a:ext cx="6066097" cy="1384995"/>
          </a:xfrm>
          <a:prstGeom prst="rect">
            <a:avLst/>
          </a:prstGeom>
          <a:noFill/>
        </p:spPr>
        <p:txBody>
          <a:bodyPr wrap="square" lIns="91440" tIns="45720" rIns="91440" bIns="45720" rtlCol="0" anchor="t">
            <a:spAutoFit/>
          </a:bodyPr>
          <a:lstStyle/>
          <a:p>
            <a:r>
              <a:rPr lang="en-US" sz="2800" dirty="0">
                <a:latin typeface="Arial"/>
                <a:cs typeface="Arial"/>
              </a:rPr>
              <a:t>This project is funded by Elmhurst University through the PUMA-STEM Summer Research Program. </a:t>
            </a:r>
            <a:endParaRPr lang="en-US" sz="2800">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0DCE963D-6E18-EEBD-1D09-1696A8F84DA4}"/>
              </a:ext>
            </a:extLst>
          </p:cNvPr>
          <p:cNvSpPr/>
          <p:nvPr/>
        </p:nvSpPr>
        <p:spPr>
          <a:xfrm>
            <a:off x="-6884100" y="7458300"/>
            <a:ext cx="6609600" cy="211680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8600" b="1" dirty="0">
                <a:solidFill>
                  <a:schemeClr val="bg1"/>
                </a:solidFill>
                <a:cs typeface="Calibri"/>
              </a:rPr>
              <a:t>Abstract</a:t>
            </a:r>
            <a:endParaRPr lang="en-US" sz="8600" dirty="0">
              <a:solidFill>
                <a:schemeClr val="bg1"/>
              </a:solidFill>
              <a:ea typeface="+mn-lt"/>
              <a:cs typeface="+mn-lt"/>
            </a:endParaRPr>
          </a:p>
        </p:txBody>
      </p:sp>
      <p:sp>
        <p:nvSpPr>
          <p:cNvPr id="17" name="Rectangle: Rounded Corners 16">
            <a:extLst>
              <a:ext uri="{FF2B5EF4-FFF2-40B4-BE49-F238E27FC236}">
                <a16:creationId xmlns:a16="http://schemas.microsoft.com/office/drawing/2014/main" id="{C39181D2-91A6-1126-68D8-824CFE81507E}"/>
              </a:ext>
            </a:extLst>
          </p:cNvPr>
          <p:cNvSpPr/>
          <p:nvPr/>
        </p:nvSpPr>
        <p:spPr>
          <a:xfrm>
            <a:off x="3236388" y="11049240"/>
            <a:ext cx="5745600" cy="1339200"/>
          </a:xfrm>
          <a:prstGeom prst="round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600" b="1" dirty="0">
                <a:solidFill>
                  <a:schemeClr val="bg1"/>
                </a:solidFill>
                <a:ea typeface="+mn-lt"/>
                <a:cs typeface="+mn-lt"/>
              </a:rPr>
              <a:t>Overview</a:t>
            </a:r>
            <a:endParaRPr lang="en-US" sz="8600" dirty="0">
              <a:solidFill>
                <a:schemeClr val="bg1"/>
              </a:solidFill>
              <a:ea typeface="+mn-lt"/>
              <a:cs typeface="+mn-lt"/>
            </a:endParaRPr>
          </a:p>
        </p:txBody>
      </p:sp>
      <p:sp>
        <p:nvSpPr>
          <p:cNvPr id="18" name="Rectangle: Rounded Corners 17">
            <a:extLst>
              <a:ext uri="{FF2B5EF4-FFF2-40B4-BE49-F238E27FC236}">
                <a16:creationId xmlns:a16="http://schemas.microsoft.com/office/drawing/2014/main" id="{03DCC41E-0AD8-C2F8-FFE0-212F2255D384}"/>
              </a:ext>
            </a:extLst>
          </p:cNvPr>
          <p:cNvSpPr/>
          <p:nvPr/>
        </p:nvSpPr>
        <p:spPr>
          <a:xfrm>
            <a:off x="2805975" y="3583575"/>
            <a:ext cx="6652800" cy="1252800"/>
          </a:xfrm>
          <a:prstGeom prst="round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8600" b="1" dirty="0">
                <a:solidFill>
                  <a:schemeClr val="bg1"/>
                </a:solidFill>
                <a:ea typeface="+mn-lt"/>
                <a:cs typeface="+mn-lt"/>
              </a:rPr>
              <a:t>Background</a:t>
            </a:r>
            <a:endParaRPr lang="en-US" sz="8600" b="1" dirty="0">
              <a:solidFill>
                <a:schemeClr val="bg1"/>
              </a:solidFill>
              <a:cs typeface="Calibri"/>
            </a:endParaRPr>
          </a:p>
        </p:txBody>
      </p:sp>
      <p:sp>
        <p:nvSpPr>
          <p:cNvPr id="19" name="Rectangle: Rounded Corners 18">
            <a:extLst>
              <a:ext uri="{FF2B5EF4-FFF2-40B4-BE49-F238E27FC236}">
                <a16:creationId xmlns:a16="http://schemas.microsoft.com/office/drawing/2014/main" id="{CD402F42-C8CA-E252-EE62-A76B780D18C8}"/>
              </a:ext>
            </a:extLst>
          </p:cNvPr>
          <p:cNvSpPr/>
          <p:nvPr/>
        </p:nvSpPr>
        <p:spPr>
          <a:xfrm>
            <a:off x="18273162" y="23649357"/>
            <a:ext cx="6652800" cy="1252800"/>
          </a:xfrm>
          <a:prstGeom prst="round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8600" b="1" dirty="0">
                <a:solidFill>
                  <a:schemeClr val="bg1"/>
                </a:solidFill>
                <a:ea typeface="+mn-lt"/>
                <a:cs typeface="+mn-lt"/>
              </a:rPr>
              <a:t>Conclusions</a:t>
            </a:r>
            <a:endParaRPr lang="en-US" dirty="0"/>
          </a:p>
        </p:txBody>
      </p:sp>
      <p:sp>
        <p:nvSpPr>
          <p:cNvPr id="20" name="Rectangle: Rounded Corners 19">
            <a:extLst>
              <a:ext uri="{FF2B5EF4-FFF2-40B4-BE49-F238E27FC236}">
                <a16:creationId xmlns:a16="http://schemas.microsoft.com/office/drawing/2014/main" id="{3D160EDE-0C0F-5169-2606-D839B4572FA8}"/>
              </a:ext>
            </a:extLst>
          </p:cNvPr>
          <p:cNvSpPr/>
          <p:nvPr/>
        </p:nvSpPr>
        <p:spPr>
          <a:xfrm>
            <a:off x="31924362" y="23649357"/>
            <a:ext cx="10627200" cy="1252800"/>
          </a:xfrm>
          <a:prstGeom prst="round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8600" b="1" dirty="0">
                <a:solidFill>
                  <a:schemeClr val="bg1"/>
                </a:solidFill>
                <a:ea typeface="+mn-lt"/>
                <a:cs typeface="+mn-lt"/>
              </a:rPr>
              <a:t>Acknowledgements</a:t>
            </a:r>
            <a:endParaRPr lang="en-US" dirty="0"/>
          </a:p>
        </p:txBody>
      </p:sp>
      <p:sp>
        <p:nvSpPr>
          <p:cNvPr id="21" name="Rectangle: Rounded Corners 20">
            <a:extLst>
              <a:ext uri="{FF2B5EF4-FFF2-40B4-BE49-F238E27FC236}">
                <a16:creationId xmlns:a16="http://schemas.microsoft.com/office/drawing/2014/main" id="{1D752B5C-214C-BA5A-DBC6-884B8A31760A}"/>
              </a:ext>
            </a:extLst>
          </p:cNvPr>
          <p:cNvSpPr/>
          <p:nvPr/>
        </p:nvSpPr>
        <p:spPr>
          <a:xfrm>
            <a:off x="23444467" y="9308545"/>
            <a:ext cx="9028800" cy="1468800"/>
          </a:xfrm>
          <a:prstGeom prst="round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8600" b="1" dirty="0">
                <a:solidFill>
                  <a:schemeClr val="bg1"/>
                </a:solidFill>
                <a:ea typeface="+mn-lt"/>
                <a:cs typeface="+mn-lt"/>
              </a:rPr>
              <a:t>Implementation</a:t>
            </a:r>
            <a:endParaRPr lang="en-US" dirty="0">
              <a:solidFill>
                <a:schemeClr val="bg1"/>
              </a:solidFill>
            </a:endParaRPr>
          </a:p>
        </p:txBody>
      </p:sp>
      <p:sp>
        <p:nvSpPr>
          <p:cNvPr id="22" name="Rectangle: Rounded Corners 21">
            <a:extLst>
              <a:ext uri="{FF2B5EF4-FFF2-40B4-BE49-F238E27FC236}">
                <a16:creationId xmlns:a16="http://schemas.microsoft.com/office/drawing/2014/main" id="{14B887D4-AF46-4F2B-1996-E8E0091269C8}"/>
              </a:ext>
            </a:extLst>
          </p:cNvPr>
          <p:cNvSpPr/>
          <p:nvPr/>
        </p:nvSpPr>
        <p:spPr>
          <a:xfrm>
            <a:off x="25701975" y="3583575"/>
            <a:ext cx="4320000" cy="1166400"/>
          </a:xfrm>
          <a:prstGeom prst="round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8600" b="1" dirty="0">
                <a:solidFill>
                  <a:schemeClr val="bg1"/>
                </a:solidFill>
                <a:ea typeface="+mn-lt"/>
                <a:cs typeface="+mn-lt"/>
              </a:rPr>
              <a:t>Design</a:t>
            </a:r>
            <a:endParaRPr lang="en-US" dirty="0"/>
          </a:p>
        </p:txBody>
      </p:sp>
      <p:sp>
        <p:nvSpPr>
          <p:cNvPr id="29" name="TextBox 28">
            <a:extLst>
              <a:ext uri="{FF2B5EF4-FFF2-40B4-BE49-F238E27FC236}">
                <a16:creationId xmlns:a16="http://schemas.microsoft.com/office/drawing/2014/main" id="{F333D0B2-4819-C124-0D69-D8E23867B4A7}"/>
              </a:ext>
            </a:extLst>
          </p:cNvPr>
          <p:cNvSpPr txBox="1"/>
          <p:nvPr/>
        </p:nvSpPr>
        <p:spPr>
          <a:xfrm flipH="1">
            <a:off x="13139387" y="4915278"/>
            <a:ext cx="29670225"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ea typeface="+mn-lt"/>
                <a:cs typeface="+mn-lt"/>
              </a:rPr>
              <a:t>Our first decision was to use the newer Oculus Integration Package (OIP) rather than the more documented Unity XR package. Using OIP, a grabbing mechanic was implemented so that objects can be grabbed from a distance. Problems we had to solve involved objects landing sideways and objects being grabbed from unwanted points. To stop objects from landing sideways, we wrote a script to put the center of mass of objects at the base, so they are bottom-heavy like weighted chess pieces. Lastly, we made a gallery to spawn objects into the world. Problems arose when new code didn't work with existing code, but through communication and collaboration, objects both interactable and codable can be spawned. </a:t>
            </a:r>
            <a:endParaRPr lang="en-US" dirty="0">
              <a:cs typeface="Calibri" panose="020F0502020204030204"/>
            </a:endParaRPr>
          </a:p>
        </p:txBody>
      </p:sp>
      <p:sp>
        <p:nvSpPr>
          <p:cNvPr id="30" name="TextBox 29">
            <a:extLst>
              <a:ext uri="{FF2B5EF4-FFF2-40B4-BE49-F238E27FC236}">
                <a16:creationId xmlns:a16="http://schemas.microsoft.com/office/drawing/2014/main" id="{C2D22D3C-F7FC-5C3F-9B05-8D883E516687}"/>
              </a:ext>
            </a:extLst>
          </p:cNvPr>
          <p:cNvSpPr txBox="1"/>
          <p:nvPr/>
        </p:nvSpPr>
        <p:spPr>
          <a:xfrm flipH="1">
            <a:off x="12915453" y="24694531"/>
            <a:ext cx="5651025" cy="50167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ea typeface="+mn-lt"/>
                <a:cs typeface="+mn-lt"/>
              </a:rPr>
              <a:t>As of today, we have:</a:t>
            </a:r>
            <a:endParaRPr lang="en-US" dirty="0">
              <a:ea typeface="+mn-lt"/>
              <a:cs typeface="+mn-lt"/>
            </a:endParaRPr>
          </a:p>
          <a:p>
            <a:pPr marL="571500" indent="-571500">
              <a:buFont typeface="Arial"/>
              <a:buChar char="•"/>
            </a:pPr>
            <a:r>
              <a:rPr lang="en-US" sz="4000" dirty="0">
                <a:ea typeface="+mn-lt"/>
                <a:cs typeface="+mn-lt"/>
              </a:rPr>
              <a:t>Drag-and-drop coding</a:t>
            </a:r>
            <a:endParaRPr lang="en-US" sz="8600">
              <a:ea typeface="+mn-lt"/>
              <a:cs typeface="+mn-lt"/>
            </a:endParaRPr>
          </a:p>
          <a:p>
            <a:pPr marL="571500" indent="-571500">
              <a:buFont typeface="Arial"/>
              <a:buChar char="•"/>
            </a:pPr>
            <a:r>
              <a:rPr lang="en-US" sz="4000" dirty="0">
                <a:ea typeface="+mn-lt"/>
                <a:cs typeface="+mn-lt"/>
              </a:rPr>
              <a:t>Gallery system</a:t>
            </a:r>
          </a:p>
          <a:p>
            <a:pPr marL="571500" indent="-571500">
              <a:buFont typeface="Arial"/>
              <a:buChar char="•"/>
            </a:pPr>
            <a:r>
              <a:rPr lang="en-US" sz="4000" dirty="0">
                <a:ea typeface="+mn-lt"/>
                <a:cs typeface="+mn-lt"/>
              </a:rPr>
              <a:t>Physical interactions</a:t>
            </a:r>
            <a:endParaRPr lang="en-US" sz="8600">
              <a:ea typeface="+mn-lt"/>
              <a:cs typeface="+mn-lt"/>
            </a:endParaRPr>
          </a:p>
          <a:p>
            <a:r>
              <a:rPr lang="en-US" sz="4000" dirty="0">
                <a:ea typeface="+mn-lt"/>
                <a:cs typeface="+mn-lt"/>
              </a:rPr>
              <a:t>In-progress features:</a:t>
            </a:r>
            <a:endParaRPr lang="en-US" sz="8600">
              <a:ea typeface="+mn-lt"/>
              <a:cs typeface="+mn-lt"/>
            </a:endParaRPr>
          </a:p>
          <a:p>
            <a:pPr marL="571500" indent="-571500">
              <a:buFont typeface="Arial"/>
              <a:buChar char="•"/>
            </a:pPr>
            <a:r>
              <a:rPr lang="en-US" sz="4000" dirty="0">
                <a:ea typeface="+mn-lt"/>
                <a:cs typeface="+mn-lt"/>
              </a:rPr>
              <a:t>A tutorial system</a:t>
            </a:r>
            <a:endParaRPr lang="en-US" sz="8600">
              <a:ea typeface="+mn-lt"/>
              <a:cs typeface="+mn-lt"/>
            </a:endParaRPr>
          </a:p>
          <a:p>
            <a:pPr marL="571500" indent="-571500">
              <a:buFont typeface="Arial"/>
              <a:buChar char="•"/>
            </a:pPr>
            <a:r>
              <a:rPr lang="en-US" sz="4000" dirty="0">
                <a:ea typeface="+mn-lt"/>
                <a:cs typeface="+mn-lt"/>
              </a:rPr>
              <a:t>Terrain generation</a:t>
            </a:r>
          </a:p>
          <a:p>
            <a:pPr marL="571500" indent="-571500">
              <a:buFont typeface="Arial"/>
              <a:buChar char="•"/>
            </a:pPr>
            <a:r>
              <a:rPr lang="en-US" sz="4000" dirty="0">
                <a:ea typeface="+mn-lt"/>
                <a:cs typeface="+mn-lt"/>
              </a:rPr>
              <a:t>Avatar import</a:t>
            </a:r>
          </a:p>
        </p:txBody>
      </p:sp>
      <p:sp>
        <p:nvSpPr>
          <p:cNvPr id="33" name="TextBox 32">
            <a:extLst>
              <a:ext uri="{FF2B5EF4-FFF2-40B4-BE49-F238E27FC236}">
                <a16:creationId xmlns:a16="http://schemas.microsoft.com/office/drawing/2014/main" id="{500E0598-0475-8D88-9DC5-886D70E44129}"/>
              </a:ext>
            </a:extLst>
          </p:cNvPr>
          <p:cNvSpPr txBox="1"/>
          <p:nvPr/>
        </p:nvSpPr>
        <p:spPr>
          <a:xfrm flipH="1">
            <a:off x="1347373" y="5270399"/>
            <a:ext cx="9625425"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ea typeface="+mn-lt"/>
                <a:cs typeface="+mn-lt"/>
              </a:rPr>
              <a:t>Virtual reality (VR) is an exciting field in which one can interact with a 3D environment. The Oculus Quest 2 is a VR device created by Meta that uses a headset and a controller for each hand. Our project allows VR users, no matter their level of experience, to express themselves by creating their own worlds.</a:t>
            </a:r>
            <a:endParaRPr lang="en-US" dirty="0">
              <a:ea typeface="+mn-lt"/>
              <a:cs typeface="+mn-lt"/>
            </a:endParaRPr>
          </a:p>
        </p:txBody>
      </p:sp>
      <p:sp>
        <p:nvSpPr>
          <p:cNvPr id="8" name="TextBox 7">
            <a:extLst>
              <a:ext uri="{FF2B5EF4-FFF2-40B4-BE49-F238E27FC236}">
                <a16:creationId xmlns:a16="http://schemas.microsoft.com/office/drawing/2014/main" id="{5021C2EB-A607-A137-EE68-3F911539176F}"/>
              </a:ext>
            </a:extLst>
          </p:cNvPr>
          <p:cNvSpPr txBox="1"/>
          <p:nvPr/>
        </p:nvSpPr>
        <p:spPr>
          <a:xfrm>
            <a:off x="36329612" y="11592235"/>
            <a:ext cx="6185775" cy="50167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dirty="0">
                <a:ea typeface="+mn-lt"/>
                <a:cs typeface="+mn-lt"/>
              </a:rPr>
              <a:t>Gallery system used to spawn objects into the world. The pink ray points to the object you want to interact with. When the button with a picture of a pig is clicked, a pig is created in the 3D world.</a:t>
            </a:r>
            <a:endParaRPr lang="en-US" dirty="0"/>
          </a:p>
        </p:txBody>
      </p:sp>
      <p:pic>
        <p:nvPicPr>
          <p:cNvPr id="6" name="Picture 8" descr="A screenshot of a video game&#10;&#10;Description automatically generated">
            <a:extLst>
              <a:ext uri="{FF2B5EF4-FFF2-40B4-BE49-F238E27FC236}">
                <a16:creationId xmlns:a16="http://schemas.microsoft.com/office/drawing/2014/main" id="{FD59493B-2C66-381A-F7AD-147C07AD50A4}"/>
              </a:ext>
            </a:extLst>
          </p:cNvPr>
          <p:cNvPicPr>
            <a:picLocks noChangeAspect="1"/>
          </p:cNvPicPr>
          <p:nvPr/>
        </p:nvPicPr>
        <p:blipFill>
          <a:blip r:embed="rId6"/>
          <a:stretch>
            <a:fillRect/>
          </a:stretch>
        </p:blipFill>
        <p:spPr>
          <a:xfrm>
            <a:off x="16599600" y="17692542"/>
            <a:ext cx="11383200" cy="5138457"/>
          </a:xfrm>
          <a:prstGeom prst="rect">
            <a:avLst/>
          </a:prstGeom>
          <a:ln>
            <a:noFill/>
          </a:ln>
          <a:effectLst>
            <a:softEdge rad="112500"/>
          </a:effectLst>
        </p:spPr>
      </p:pic>
      <p:pic>
        <p:nvPicPr>
          <p:cNvPr id="9" name="Picture 12" descr="A screenshot of a video game&#10;&#10;Description automatically generated">
            <a:extLst>
              <a:ext uri="{FF2B5EF4-FFF2-40B4-BE49-F238E27FC236}">
                <a16:creationId xmlns:a16="http://schemas.microsoft.com/office/drawing/2014/main" id="{00E3133B-6F11-FD7B-8691-3324116C573D}"/>
              </a:ext>
            </a:extLst>
          </p:cNvPr>
          <p:cNvPicPr>
            <a:picLocks noChangeAspect="1"/>
          </p:cNvPicPr>
          <p:nvPr/>
        </p:nvPicPr>
        <p:blipFill>
          <a:blip r:embed="rId7"/>
          <a:stretch>
            <a:fillRect/>
          </a:stretch>
        </p:blipFill>
        <p:spPr>
          <a:xfrm>
            <a:off x="28263600" y="17700123"/>
            <a:ext cx="10735200" cy="5123292"/>
          </a:xfrm>
          <a:prstGeom prst="rect">
            <a:avLst/>
          </a:prstGeom>
          <a:ln>
            <a:noFill/>
          </a:ln>
          <a:effectLst>
            <a:softEdge rad="112500"/>
          </a:effectLst>
        </p:spPr>
      </p:pic>
      <p:sp>
        <p:nvSpPr>
          <p:cNvPr id="13" name="TextBox 12">
            <a:extLst>
              <a:ext uri="{FF2B5EF4-FFF2-40B4-BE49-F238E27FC236}">
                <a16:creationId xmlns:a16="http://schemas.microsoft.com/office/drawing/2014/main" id="{AA489AF1-8C8E-8940-2A8C-3F69B28750FF}"/>
              </a:ext>
            </a:extLst>
          </p:cNvPr>
          <p:cNvSpPr txBox="1"/>
          <p:nvPr/>
        </p:nvSpPr>
        <p:spPr>
          <a:xfrm rot="10800000" flipV="1">
            <a:off x="12398399" y="18250693"/>
            <a:ext cx="4068975"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sz="4000" dirty="0">
                <a:ea typeface="+mn-lt"/>
                <a:cs typeface="+mn-lt"/>
              </a:rPr>
              <a:t>The blue reticle indicates the object is within grabbing distance, and white shows object is too far.</a:t>
            </a:r>
            <a:endParaRPr lang="en-US" dirty="0">
              <a:ea typeface="+mn-lt"/>
              <a:cs typeface="+mn-lt"/>
            </a:endParaRPr>
          </a:p>
        </p:txBody>
      </p:sp>
      <p:sp>
        <p:nvSpPr>
          <p:cNvPr id="25" name="TextBox 24">
            <a:extLst>
              <a:ext uri="{FF2B5EF4-FFF2-40B4-BE49-F238E27FC236}">
                <a16:creationId xmlns:a16="http://schemas.microsoft.com/office/drawing/2014/main" id="{D445A345-7D51-14C4-C77D-723D211C57F4}"/>
              </a:ext>
            </a:extLst>
          </p:cNvPr>
          <p:cNvSpPr txBox="1"/>
          <p:nvPr/>
        </p:nvSpPr>
        <p:spPr>
          <a:xfrm rot="10800000" flipV="1">
            <a:off x="39355199" y="18238341"/>
            <a:ext cx="3507375" cy="4462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ea typeface="+mn-lt"/>
                <a:cs typeface="+mn-lt"/>
              </a:rPr>
              <a:t>The user has grabbed the object and can now interact with it physically.</a:t>
            </a:r>
            <a:endParaRPr lang="en-US" sz="4000" dirty="0">
              <a:cs typeface="Calibri"/>
            </a:endParaRPr>
          </a:p>
          <a:p>
            <a:endParaRPr lang="en-US" sz="4400" dirty="0">
              <a:solidFill>
                <a:schemeClr val="tx1">
                  <a:lumMod val="50000"/>
                  <a:lumOff val="50000"/>
                </a:schemeClr>
              </a:solidFill>
              <a:cs typeface="Calibri"/>
            </a:endParaRPr>
          </a:p>
        </p:txBody>
      </p:sp>
      <p:sp>
        <p:nvSpPr>
          <p:cNvPr id="26" name="TextBox 25">
            <a:extLst>
              <a:ext uri="{FF2B5EF4-FFF2-40B4-BE49-F238E27FC236}">
                <a16:creationId xmlns:a16="http://schemas.microsoft.com/office/drawing/2014/main" id="{EA0401FB-E8EF-C333-4897-4AF324B8933D}"/>
              </a:ext>
            </a:extLst>
          </p:cNvPr>
          <p:cNvSpPr txBox="1"/>
          <p:nvPr/>
        </p:nvSpPr>
        <p:spPr>
          <a:xfrm flipH="1">
            <a:off x="1044973" y="12684929"/>
            <a:ext cx="10489425" cy="1979003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ea typeface="+mn-lt"/>
                <a:cs typeface="+mn-lt"/>
              </a:rPr>
              <a:t>Virtual reality (VR) is an exciting field in which one can interact with a 3D environment. The Oculus Quest 2 is a VR device created by Meta that uses a headset and a controller for each hand. Our project allows VR users, no matter their level of experience, to express themselves by creating their own worlds.</a:t>
            </a:r>
            <a:endParaRPr lang="en-US" dirty="0">
              <a:ea typeface="+mn-lt"/>
              <a:cs typeface="+mn-lt"/>
            </a:endParaRPr>
          </a:p>
          <a:p>
            <a:r>
              <a:rPr lang="en-US" sz="2000" dirty="0">
                <a:solidFill>
                  <a:schemeClr val="bg1"/>
                </a:solidFill>
                <a:ea typeface="+mn-lt"/>
                <a:cs typeface="+mn-lt"/>
              </a:rPr>
              <a:t>a</a:t>
            </a:r>
            <a:endParaRPr lang="en-US" sz="4000" dirty="0">
              <a:solidFill>
                <a:schemeClr val="bg1"/>
              </a:solidFill>
              <a:ea typeface="+mn-lt"/>
              <a:cs typeface="+mn-lt"/>
            </a:endParaRPr>
          </a:p>
          <a:p>
            <a:r>
              <a:rPr lang="en-US" sz="4000" dirty="0">
                <a:ea typeface="+mn-lt"/>
                <a:cs typeface="+mn-lt"/>
              </a:rPr>
              <a:t>In phase one of the project (already completed), authors can use drag-and-drop coding to move objects in the world. Our phase of the project consisted of physical interactions with the objects and a gallery system. We used Unity's Plastic SCM and C# object/data-oriented design. Plastic SCM is a cloud-based public workspace that allows a group to branch, merge, and revert code in a DevOps-like way. C# is the programming language used to create scripts in Unity. The Oculus Integration package was used as a basis for physical interactions between the user and objects within the world. As of today: </a:t>
            </a:r>
          </a:p>
          <a:p>
            <a:endParaRPr lang="en-US" sz="4000" dirty="0">
              <a:solidFill>
                <a:srgbClr val="000000"/>
              </a:solidFill>
              <a:ea typeface="+mn-lt"/>
              <a:cs typeface="+mn-lt"/>
            </a:endParaRPr>
          </a:p>
          <a:p>
            <a:pPr marL="571500" indent="-571500">
              <a:buFont typeface="Arial"/>
              <a:buChar char="•"/>
            </a:pPr>
            <a:r>
              <a:rPr lang="en-US" sz="4000" dirty="0">
                <a:solidFill>
                  <a:srgbClr val="000000"/>
                </a:solidFill>
                <a:ea typeface="+mn-lt"/>
                <a:cs typeface="+mn-lt"/>
              </a:rPr>
              <a:t>Objects</a:t>
            </a:r>
            <a:r>
              <a:rPr lang="en-US" sz="4000" dirty="0">
                <a:ea typeface="+mn-lt"/>
                <a:cs typeface="+mn-lt"/>
              </a:rPr>
              <a:t> can be physically grabbed and moved</a:t>
            </a:r>
          </a:p>
          <a:p>
            <a:pPr marL="571500" indent="-571500">
              <a:buFont typeface="Arial"/>
              <a:buChar char="•"/>
            </a:pPr>
            <a:r>
              <a:rPr lang="en-US" sz="4000" dirty="0">
                <a:ea typeface="+mn-lt"/>
                <a:cs typeface="+mn-lt"/>
              </a:rPr>
              <a:t>Objects can be spawned using a gallery</a:t>
            </a:r>
            <a:endParaRPr lang="en-US" sz="4000" dirty="0">
              <a:solidFill>
                <a:srgbClr val="000000"/>
              </a:solidFill>
              <a:ea typeface="+mn-lt"/>
              <a:cs typeface="+mn-lt"/>
            </a:endParaRPr>
          </a:p>
          <a:p>
            <a:pPr marL="571500" indent="-571500">
              <a:buFont typeface="Arial"/>
              <a:buChar char="•"/>
            </a:pPr>
            <a:r>
              <a:rPr lang="en-US" sz="4000" dirty="0">
                <a:ea typeface="+mn-lt"/>
                <a:cs typeface="+mn-lt"/>
              </a:rPr>
              <a:t> The interface can be swapped to a "code mode" in which 2D representations of the object can be used in the coding environment</a:t>
            </a:r>
          </a:p>
          <a:p>
            <a:endParaRPr lang="en-US" sz="2000" dirty="0">
              <a:ea typeface="+mn-lt"/>
              <a:cs typeface="+mn-lt"/>
            </a:endParaRPr>
          </a:p>
          <a:p>
            <a:pPr algn="ctr"/>
            <a:r>
              <a:rPr lang="en-US" sz="4000" dirty="0">
                <a:ea typeface="+mn-lt"/>
                <a:cs typeface="+mn-lt"/>
              </a:rPr>
              <a:t>In the future, this will be integrated into computer science classrooms and </a:t>
            </a:r>
            <a:endParaRPr lang="en-US" sz="8600" dirty="0">
              <a:ea typeface="+mn-lt"/>
              <a:cs typeface="+mn-lt"/>
            </a:endParaRPr>
          </a:p>
          <a:p>
            <a:pPr algn="ctr"/>
            <a:r>
              <a:rPr lang="en-US" sz="4000" dirty="0">
                <a:ea typeface="+mn-lt"/>
                <a:cs typeface="+mn-lt"/>
              </a:rPr>
              <a:t>open sourced for the public.</a:t>
            </a:r>
            <a:endParaRPr lang="en-US" sz="8600">
              <a:ea typeface="+mn-lt"/>
              <a:cs typeface="+mn-lt"/>
            </a:endParaRPr>
          </a:p>
          <a:p>
            <a:endParaRPr lang="en-US" sz="4000">
              <a:cs typeface="Calibri" panose="020F0502020204030204"/>
            </a:endParaRPr>
          </a:p>
        </p:txBody>
      </p:sp>
      <p:pic>
        <p:nvPicPr>
          <p:cNvPr id="36" name="Picture 36" descr="Logo&#10;&#10;Description automatically generated">
            <a:extLst>
              <a:ext uri="{FF2B5EF4-FFF2-40B4-BE49-F238E27FC236}">
                <a16:creationId xmlns:a16="http://schemas.microsoft.com/office/drawing/2014/main" id="{801EAB37-FD9F-4BC7-15E1-EC05B3CC888B}"/>
              </a:ext>
            </a:extLst>
          </p:cNvPr>
          <p:cNvPicPr>
            <a:picLocks noChangeAspect="1"/>
          </p:cNvPicPr>
          <p:nvPr/>
        </p:nvPicPr>
        <p:blipFill rotWithShape="1">
          <a:blip r:embed="rId8"/>
          <a:srcRect l="26879" t="175" r="29865" b="36631"/>
          <a:stretch/>
        </p:blipFill>
        <p:spPr>
          <a:xfrm>
            <a:off x="40264086" y="183600"/>
            <a:ext cx="3638153" cy="3558376"/>
          </a:xfrm>
          <a:prstGeom prst="rect">
            <a:avLst/>
          </a:prstGeom>
        </p:spPr>
      </p:pic>
      <p:pic>
        <p:nvPicPr>
          <p:cNvPr id="38" name="Picture 38" descr="Graphical user interface&#10;&#10;Description automatically generated">
            <a:extLst>
              <a:ext uri="{FF2B5EF4-FFF2-40B4-BE49-F238E27FC236}">
                <a16:creationId xmlns:a16="http://schemas.microsoft.com/office/drawing/2014/main" id="{B01CEFA8-FF0E-6A27-4149-561F26E0038C}"/>
              </a:ext>
            </a:extLst>
          </p:cNvPr>
          <p:cNvPicPr>
            <a:picLocks noChangeAspect="1"/>
          </p:cNvPicPr>
          <p:nvPr/>
        </p:nvPicPr>
        <p:blipFill>
          <a:blip r:embed="rId9"/>
          <a:stretch>
            <a:fillRect/>
          </a:stretch>
        </p:blipFill>
        <p:spPr>
          <a:xfrm>
            <a:off x="13612573" y="11048278"/>
            <a:ext cx="22485600" cy="6230001"/>
          </a:xfrm>
          <a:prstGeom prst="rect">
            <a:avLst/>
          </a:prstGeom>
        </p:spPr>
      </p:pic>
      <p:sp>
        <p:nvSpPr>
          <p:cNvPr id="5" name="TextBox 4">
            <a:extLst>
              <a:ext uri="{FF2B5EF4-FFF2-40B4-BE49-F238E27FC236}">
                <a16:creationId xmlns:a16="http://schemas.microsoft.com/office/drawing/2014/main" id="{6A29A2D7-CAAF-E88A-F9E0-EEE6F4A1005F}"/>
              </a:ext>
            </a:extLst>
          </p:cNvPr>
          <p:cNvSpPr txBox="1"/>
          <p:nvPr/>
        </p:nvSpPr>
        <p:spPr>
          <a:xfrm>
            <a:off x="18446397" y="25211344"/>
            <a:ext cx="12233776" cy="449077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ea typeface="+mn-lt"/>
                <a:cs typeface="+mn-lt"/>
              </a:rPr>
              <a:t>If we had more time, we would create...</a:t>
            </a:r>
            <a:endParaRPr lang="en-US" sz="8600" dirty="0">
              <a:ea typeface="+mn-lt"/>
              <a:cs typeface="+mn-lt"/>
            </a:endParaRPr>
          </a:p>
          <a:p>
            <a:pPr marL="571500" indent="-571500">
              <a:buFont typeface="Arial"/>
              <a:buChar char="•"/>
            </a:pPr>
            <a:r>
              <a:rPr lang="en-US" sz="4000" dirty="0">
                <a:ea typeface="+mn-lt"/>
                <a:cs typeface="+mn-lt"/>
              </a:rPr>
              <a:t>An object creation system so users can add to the virtual environment freely</a:t>
            </a:r>
            <a:endParaRPr lang="en-US" sz="8600" dirty="0">
              <a:ea typeface="+mn-lt"/>
              <a:cs typeface="+mn-lt"/>
            </a:endParaRPr>
          </a:p>
          <a:p>
            <a:pPr marL="571500" indent="-571500">
              <a:buFont typeface="Arial"/>
              <a:buChar char="•"/>
            </a:pPr>
            <a:r>
              <a:rPr lang="en-US" sz="4000" dirty="0">
                <a:ea typeface="+mn-lt"/>
                <a:cs typeface="+mn-lt"/>
              </a:rPr>
              <a:t>Make the project open source so any programmer, artist, designer, etc. can add to the program</a:t>
            </a:r>
            <a:endParaRPr lang="en-US" sz="8600" dirty="0">
              <a:ea typeface="+mn-lt"/>
              <a:cs typeface="+mn-lt"/>
            </a:endParaRPr>
          </a:p>
          <a:p>
            <a:pPr marL="571500" indent="-571500">
              <a:buFont typeface="Arial"/>
              <a:buChar char="•"/>
            </a:pPr>
            <a:r>
              <a:rPr lang="en-US" sz="4000" dirty="0">
                <a:ea typeface="+mn-lt"/>
                <a:cs typeface="+mn-lt"/>
              </a:rPr>
              <a:t>Test the program in a beginning CS classroom to see how effective a VR environment is for learning CS logic</a:t>
            </a:r>
            <a:endParaRPr lang="en-US" sz="8600">
              <a:cs typeface="Calibri" panose="020F0502020204030204"/>
            </a:endParaRPr>
          </a:p>
        </p:txBody>
      </p:sp>
      <p:pic>
        <p:nvPicPr>
          <p:cNvPr id="3" name="Picture 22" descr="A screenshot of a video game&#10;&#10;Description automatically generated">
            <a:extLst>
              <a:ext uri="{FF2B5EF4-FFF2-40B4-BE49-F238E27FC236}">
                <a16:creationId xmlns:a16="http://schemas.microsoft.com/office/drawing/2014/main" id="{85D85113-D6BE-55AC-70E0-51547476316F}"/>
              </a:ext>
            </a:extLst>
          </p:cNvPr>
          <p:cNvPicPr>
            <a:picLocks noChangeAspect="1"/>
          </p:cNvPicPr>
          <p:nvPr/>
        </p:nvPicPr>
        <p:blipFill>
          <a:blip r:embed="rId10"/>
          <a:stretch>
            <a:fillRect/>
          </a:stretch>
        </p:blipFill>
        <p:spPr>
          <a:xfrm>
            <a:off x="14930847" y="30029940"/>
            <a:ext cx="5340841" cy="2507476"/>
          </a:xfrm>
          <a:prstGeom prst="rect">
            <a:avLst/>
          </a:prstGeom>
        </p:spPr>
      </p:pic>
      <p:pic>
        <p:nvPicPr>
          <p:cNvPr id="23" name="Picture 26" descr="A picture containing aircraft, balloon&#10;&#10;Description automatically generated">
            <a:extLst>
              <a:ext uri="{FF2B5EF4-FFF2-40B4-BE49-F238E27FC236}">
                <a16:creationId xmlns:a16="http://schemas.microsoft.com/office/drawing/2014/main" id="{BD758AD5-250C-551C-A0C2-478B52C3917E}"/>
              </a:ext>
            </a:extLst>
          </p:cNvPr>
          <p:cNvPicPr>
            <a:picLocks noChangeAspect="1"/>
          </p:cNvPicPr>
          <p:nvPr/>
        </p:nvPicPr>
        <p:blipFill>
          <a:blip r:embed="rId11"/>
          <a:stretch>
            <a:fillRect/>
          </a:stretch>
        </p:blipFill>
        <p:spPr>
          <a:xfrm>
            <a:off x="26351514" y="30064407"/>
            <a:ext cx="2429691" cy="2393751"/>
          </a:xfrm>
          <a:prstGeom prst="rect">
            <a:avLst/>
          </a:prstGeom>
        </p:spPr>
      </p:pic>
      <p:pic>
        <p:nvPicPr>
          <p:cNvPr id="27" name="Picture 27" descr="A picture containing dog, mammal&#10;&#10;Description automatically generated">
            <a:extLst>
              <a:ext uri="{FF2B5EF4-FFF2-40B4-BE49-F238E27FC236}">
                <a16:creationId xmlns:a16="http://schemas.microsoft.com/office/drawing/2014/main" id="{4A1F7308-D8B4-263E-2439-A591DCFDD68D}"/>
              </a:ext>
            </a:extLst>
          </p:cNvPr>
          <p:cNvPicPr>
            <a:picLocks noChangeAspect="1"/>
          </p:cNvPicPr>
          <p:nvPr/>
        </p:nvPicPr>
        <p:blipFill>
          <a:blip r:embed="rId12"/>
          <a:stretch>
            <a:fillRect/>
          </a:stretch>
        </p:blipFill>
        <p:spPr>
          <a:xfrm>
            <a:off x="20521421" y="30044416"/>
            <a:ext cx="3251445" cy="2433736"/>
          </a:xfrm>
          <a:prstGeom prst="rect">
            <a:avLst/>
          </a:prstGeom>
        </p:spPr>
      </p:pic>
      <p:sp>
        <p:nvSpPr>
          <p:cNvPr id="28" name="TextBox 27">
            <a:extLst>
              <a:ext uri="{FF2B5EF4-FFF2-40B4-BE49-F238E27FC236}">
                <a16:creationId xmlns:a16="http://schemas.microsoft.com/office/drawing/2014/main" id="{DAE6AEA0-E31C-0326-BC09-ED47C6331951}"/>
              </a:ext>
            </a:extLst>
          </p:cNvPr>
          <p:cNvSpPr txBox="1"/>
          <p:nvPr/>
        </p:nvSpPr>
        <p:spPr>
          <a:xfrm rot="10800000" flipV="1">
            <a:off x="12438250" y="30380797"/>
            <a:ext cx="2522060" cy="26161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sz="4000" dirty="0">
                <a:ea typeface="+mn-lt"/>
                <a:cs typeface="+mn-lt"/>
              </a:rPr>
              <a:t>Terrain</a:t>
            </a:r>
            <a:endParaRPr lang="en-US" dirty="0">
              <a:ea typeface="+mn-lt"/>
              <a:cs typeface="+mn-lt"/>
            </a:endParaRPr>
          </a:p>
          <a:p>
            <a:pPr algn="r"/>
            <a:r>
              <a:rPr lang="en-US" sz="4000" dirty="0">
                <a:ea typeface="+mn-lt"/>
                <a:cs typeface="+mn-lt"/>
              </a:rPr>
              <a:t>generation visual</a:t>
            </a:r>
            <a:endParaRPr lang="en-US" sz="8600" dirty="0">
              <a:cs typeface="Calibri" panose="020F0502020204030204"/>
            </a:endParaRPr>
          </a:p>
          <a:p>
            <a:endParaRPr lang="en-US" sz="4400" dirty="0">
              <a:solidFill>
                <a:schemeClr val="tx1">
                  <a:lumMod val="50000"/>
                  <a:lumOff val="50000"/>
                </a:schemeClr>
              </a:solidFill>
              <a:cs typeface="Calibri"/>
            </a:endParaRPr>
          </a:p>
        </p:txBody>
      </p:sp>
      <p:sp>
        <p:nvSpPr>
          <p:cNvPr id="32" name="TextBox 31">
            <a:extLst>
              <a:ext uri="{FF2B5EF4-FFF2-40B4-BE49-F238E27FC236}">
                <a16:creationId xmlns:a16="http://schemas.microsoft.com/office/drawing/2014/main" id="{DE15E798-46A3-B8C3-420D-326E7059B8C8}"/>
              </a:ext>
            </a:extLst>
          </p:cNvPr>
          <p:cNvSpPr txBox="1"/>
          <p:nvPr/>
        </p:nvSpPr>
        <p:spPr>
          <a:xfrm rot="10800000" flipV="1">
            <a:off x="23769343" y="30313614"/>
            <a:ext cx="2342914" cy="26161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sz="4000" dirty="0">
                <a:ea typeface="+mn-lt"/>
                <a:cs typeface="+mn-lt"/>
              </a:rPr>
              <a:t>Dollhouse fox model</a:t>
            </a:r>
            <a:endParaRPr lang="en-US" dirty="0"/>
          </a:p>
          <a:p>
            <a:r>
              <a:rPr lang="en-US" sz="4000" dirty="0">
                <a:solidFill>
                  <a:srgbClr val="000000"/>
                </a:solidFill>
                <a:cs typeface="Calibri"/>
              </a:rPr>
              <a:t>&lt;--</a:t>
            </a:r>
          </a:p>
          <a:p>
            <a:endParaRPr lang="en-US" sz="4400" dirty="0">
              <a:solidFill>
                <a:schemeClr val="tx1">
                  <a:lumMod val="50000"/>
                  <a:lumOff val="50000"/>
                </a:schemeClr>
              </a:solidFill>
              <a:cs typeface="Calibri"/>
            </a:endParaRPr>
          </a:p>
        </p:txBody>
      </p:sp>
      <p:sp>
        <p:nvSpPr>
          <p:cNvPr id="34" name="TextBox 33">
            <a:extLst>
              <a:ext uri="{FF2B5EF4-FFF2-40B4-BE49-F238E27FC236}">
                <a16:creationId xmlns:a16="http://schemas.microsoft.com/office/drawing/2014/main" id="{BF9E5DE2-E3E2-185E-ABD5-880C359B2245}"/>
              </a:ext>
            </a:extLst>
          </p:cNvPr>
          <p:cNvSpPr txBox="1"/>
          <p:nvPr/>
        </p:nvSpPr>
        <p:spPr>
          <a:xfrm rot="10800000" flipV="1">
            <a:off x="28830266" y="30403187"/>
            <a:ext cx="2342914" cy="26161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ea typeface="+mn-lt"/>
                <a:cs typeface="+mn-lt"/>
              </a:rPr>
              <a:t>Blender model</a:t>
            </a:r>
            <a:endParaRPr lang="en-US" dirty="0">
              <a:cs typeface="Calibri" panose="020F0502020204030204"/>
            </a:endParaRPr>
          </a:p>
          <a:p>
            <a:r>
              <a:rPr lang="en-US" sz="4000" dirty="0">
                <a:solidFill>
                  <a:srgbClr val="000000"/>
                </a:solidFill>
                <a:cs typeface="Calibri"/>
              </a:rPr>
              <a:t>&lt;--</a:t>
            </a:r>
          </a:p>
          <a:p>
            <a:endParaRPr lang="en-US" sz="4400" dirty="0">
              <a:solidFill>
                <a:schemeClr val="tx1">
                  <a:lumMod val="50000"/>
                  <a:lumOff val="50000"/>
                </a:schemeClr>
              </a:solidFill>
              <a:cs typeface="Calibri"/>
            </a:endParaRPr>
          </a:p>
        </p:txBody>
      </p:sp>
      <p:sp>
        <p:nvSpPr>
          <p:cNvPr id="35" name="TextBox 34">
            <a:extLst>
              <a:ext uri="{FF2B5EF4-FFF2-40B4-BE49-F238E27FC236}">
                <a16:creationId xmlns:a16="http://schemas.microsoft.com/office/drawing/2014/main" id="{34C70515-A0BE-7178-F9CA-42EC5D46C2B0}"/>
              </a:ext>
            </a:extLst>
          </p:cNvPr>
          <p:cNvSpPr txBox="1"/>
          <p:nvPr/>
        </p:nvSpPr>
        <p:spPr>
          <a:xfrm>
            <a:off x="32067447" y="31977873"/>
            <a:ext cx="11243347"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dirty="0">
                <a:cs typeface="Calibri"/>
              </a:rPr>
              <a:t>Photos in gallery system were generated by the ai-art-generating tool </a:t>
            </a:r>
            <a:r>
              <a:rPr lang="en-US" sz="2600" dirty="0" err="1">
                <a:cs typeface="Calibri"/>
              </a:rPr>
              <a:t>Craiyon</a:t>
            </a:r>
            <a:r>
              <a:rPr lang="en-US" sz="2600" dirty="0">
                <a:cs typeface="Calibri"/>
              </a:rPr>
              <a:t>.</a:t>
            </a:r>
          </a:p>
        </p:txBody>
      </p:sp>
    </p:spTree>
    <p:extLst>
      <p:ext uri="{BB962C8B-B14F-4D97-AF65-F5344CB8AC3E}">
        <p14:creationId xmlns:p14="http://schemas.microsoft.com/office/powerpoint/2010/main" val="282638829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1964</TotalTime>
  <Words>74</Words>
  <Application>Microsoft Office PowerPoint</Application>
  <PresentationFormat>Custom</PresentationFormat>
  <Paragraphs>11</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Concordia University Chicago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Reigstad, Christopher</dc:creator>
  <cp:lastModifiedBy>Eve Mellgren</cp:lastModifiedBy>
  <cp:revision>1736</cp:revision>
  <cp:lastPrinted>2019-10-23T20:48:36Z</cp:lastPrinted>
  <dcterms:created xsi:type="dcterms:W3CDTF">2016-10-10T14:26:24Z</dcterms:created>
  <dcterms:modified xsi:type="dcterms:W3CDTF">2022-08-03T15:42:36Z</dcterms:modified>
</cp:coreProperties>
</file>

<file path=docProps/thumbnail.jpeg>
</file>